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750" r:id="rId2"/>
    <p:sldId id="847" r:id="rId3"/>
    <p:sldId id="844" r:id="rId4"/>
    <p:sldId id="692" r:id="rId5"/>
    <p:sldId id="756" r:id="rId6"/>
    <p:sldId id="843" r:id="rId7"/>
    <p:sldId id="690" r:id="rId8"/>
    <p:sldId id="638" r:id="rId9"/>
    <p:sldId id="695" r:id="rId10"/>
    <p:sldId id="769" r:id="rId11"/>
    <p:sldId id="832" r:id="rId12"/>
    <p:sldId id="835" r:id="rId13"/>
    <p:sldId id="830" r:id="rId14"/>
    <p:sldId id="782" r:id="rId15"/>
    <p:sldId id="789" r:id="rId16"/>
    <p:sldId id="786" r:id="rId17"/>
    <p:sldId id="846" r:id="rId18"/>
    <p:sldId id="84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65B7E-427B-4C2C-BAD6-1446AA420DB2}" v="20" dt="2024-09-24T11:24:27.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Neilson" userId="90fe3ed725edd5e9" providerId="LiveId" clId="{8C9ABB9F-AF49-45CE-B527-1BFDEABE73D2}"/>
    <pc:docChg chg="custSel addSld delSld modSld modMainMaster">
      <pc:chgData name="Scott Neilson" userId="90fe3ed725edd5e9" providerId="LiveId" clId="{8C9ABB9F-AF49-45CE-B527-1BFDEABE73D2}" dt="2024-09-09T17:09:00.551" v="503" actId="20577"/>
      <pc:docMkLst>
        <pc:docMk/>
      </pc:docMkLst>
      <pc:sldChg chg="addSp delSp modSp mod">
        <pc:chgData name="Scott Neilson" userId="90fe3ed725edd5e9" providerId="LiveId" clId="{8C9ABB9F-AF49-45CE-B527-1BFDEABE73D2}" dt="2024-09-02T14:55:15.772" v="401" actId="20577"/>
        <pc:sldMkLst>
          <pc:docMk/>
          <pc:sldMk cId="393940451" sldId="267"/>
        </pc:sldMkLst>
        <pc:spChg chg="mod">
          <ac:chgData name="Scott Neilson" userId="90fe3ed725edd5e9" providerId="LiveId" clId="{8C9ABB9F-AF49-45CE-B527-1BFDEABE73D2}" dt="2024-09-02T14:55:15.772" v="401" actId="20577"/>
          <ac:spMkLst>
            <pc:docMk/>
            <pc:sldMk cId="393940451" sldId="267"/>
            <ac:spMk id="9" creationId="{75306CF2-F0D5-EB01-A05F-160A9DCAEE58}"/>
          </ac:spMkLst>
        </pc:spChg>
        <pc:picChg chg="del">
          <ac:chgData name="Scott Neilson" userId="90fe3ed725edd5e9" providerId="LiveId" clId="{8C9ABB9F-AF49-45CE-B527-1BFDEABE73D2}" dt="2024-09-02T10:17:45.207" v="351" actId="478"/>
          <ac:picMkLst>
            <pc:docMk/>
            <pc:sldMk cId="393940451" sldId="267"/>
            <ac:picMk id="4" creationId="{94A05313-FD87-F7DD-FF55-D4CEEF1FDBD1}"/>
          </ac:picMkLst>
        </pc:picChg>
        <pc:picChg chg="add mod">
          <ac:chgData name="Scott Neilson" userId="90fe3ed725edd5e9" providerId="LiveId" clId="{8C9ABB9F-AF49-45CE-B527-1BFDEABE73D2}" dt="2024-09-02T10:17:45.551" v="352"/>
          <ac:picMkLst>
            <pc:docMk/>
            <pc:sldMk cId="393940451" sldId="267"/>
            <ac:picMk id="5" creationId="{9377CAB1-6DC3-08DA-5508-27FE3D9659F0}"/>
          </ac:picMkLst>
        </pc:picChg>
      </pc:sldChg>
      <pc:sldChg chg="addSp delSp modSp mod">
        <pc:chgData name="Scott Neilson" userId="90fe3ed725edd5e9" providerId="LiveId" clId="{8C9ABB9F-AF49-45CE-B527-1BFDEABE73D2}" dt="2024-09-09T09:29:14.102" v="464" actId="1076"/>
        <pc:sldMkLst>
          <pc:docMk/>
          <pc:sldMk cId="3779167894" sldId="638"/>
        </pc:sldMkLst>
        <pc:spChg chg="del">
          <ac:chgData name="Scott Neilson" userId="90fe3ed725edd5e9" providerId="LiveId" clId="{8C9ABB9F-AF49-45CE-B527-1BFDEABE73D2}" dt="2024-09-02T14:55:39.918" v="410" actId="478"/>
          <ac:spMkLst>
            <pc:docMk/>
            <pc:sldMk cId="3779167894" sldId="638"/>
            <ac:spMk id="6" creationId="{56E994F0-D85B-BA00-490F-730308FE1E94}"/>
          </ac:spMkLst>
        </pc:spChg>
        <pc:spChg chg="add mod">
          <ac:chgData name="Scott Neilson" userId="90fe3ed725edd5e9" providerId="LiveId" clId="{8C9ABB9F-AF49-45CE-B527-1BFDEABE73D2}" dt="2024-09-09T09:29:14.102" v="464" actId="1076"/>
          <ac:spMkLst>
            <pc:docMk/>
            <pc:sldMk cId="3779167894" sldId="638"/>
            <ac:spMk id="6" creationId="{B5A6BEBE-9DC9-6D88-FB1B-C293339F5106}"/>
          </ac:spMkLst>
        </pc:spChg>
        <pc:spChg chg="add mod">
          <ac:chgData name="Scott Neilson" userId="90fe3ed725edd5e9" providerId="LiveId" clId="{8C9ABB9F-AF49-45CE-B527-1BFDEABE73D2}" dt="2024-09-02T14:55:40.213" v="411"/>
          <ac:spMkLst>
            <pc:docMk/>
            <pc:sldMk cId="3779167894" sldId="638"/>
            <ac:spMk id="7" creationId="{9A3F8121-70A6-C909-07F9-05680392D083}"/>
          </ac:spMkLst>
        </pc:spChg>
        <pc:graphicFrameChg chg="mod">
          <ac:chgData name="Scott Neilson" userId="90fe3ed725edd5e9" providerId="LiveId" clId="{8C9ABB9F-AF49-45CE-B527-1BFDEABE73D2}" dt="2024-09-09T09:28:33.937" v="455" actId="20577"/>
          <ac:graphicFrameMkLst>
            <pc:docMk/>
            <pc:sldMk cId="3779167894" sldId="638"/>
            <ac:graphicFrameMk id="13" creationId="{028C4DC7-2166-9FDA-CA20-6DA0500A0BA1}"/>
          </ac:graphicFrameMkLst>
        </pc:graphicFrameChg>
        <pc:picChg chg="del">
          <ac:chgData name="Scott Neilson" userId="90fe3ed725edd5e9" providerId="LiveId" clId="{8C9ABB9F-AF49-45CE-B527-1BFDEABE73D2}" dt="2024-09-02T10:17:54.003" v="355" actId="478"/>
          <ac:picMkLst>
            <pc:docMk/>
            <pc:sldMk cId="3779167894" sldId="638"/>
            <ac:picMk id="3" creationId="{19C7A3B8-F305-86CB-1D2D-4780D8B46842}"/>
          </ac:picMkLst>
        </pc:picChg>
        <pc:picChg chg="add mod">
          <ac:chgData name="Scott Neilson" userId="90fe3ed725edd5e9" providerId="LiveId" clId="{8C9ABB9F-AF49-45CE-B527-1BFDEABE73D2}" dt="2024-09-02T10:17:54.254" v="356"/>
          <ac:picMkLst>
            <pc:docMk/>
            <pc:sldMk cId="3779167894" sldId="638"/>
            <ac:picMk id="4" creationId="{A7AA51E1-57FE-7E29-3430-AECE31AD318D}"/>
          </ac:picMkLst>
        </pc:picChg>
      </pc:sldChg>
      <pc:sldChg chg="addSp delSp modSp mod">
        <pc:chgData name="Scott Neilson" userId="90fe3ed725edd5e9" providerId="LiveId" clId="{8C9ABB9F-AF49-45CE-B527-1BFDEABE73D2}" dt="2024-09-02T14:55:35.500" v="409"/>
        <pc:sldMkLst>
          <pc:docMk/>
          <pc:sldMk cId="4053335417" sldId="690"/>
        </pc:sldMkLst>
        <pc:spChg chg="del">
          <ac:chgData name="Scott Neilson" userId="90fe3ed725edd5e9" providerId="LiveId" clId="{8C9ABB9F-AF49-45CE-B527-1BFDEABE73D2}" dt="2024-09-02T14:55:35.273" v="408" actId="478"/>
          <ac:spMkLst>
            <pc:docMk/>
            <pc:sldMk cId="4053335417" sldId="690"/>
            <ac:spMk id="7" creationId="{4879AC5B-9AA6-02E0-C674-4E064031522E}"/>
          </ac:spMkLst>
        </pc:spChg>
        <pc:spChg chg="add mod">
          <ac:chgData name="Scott Neilson" userId="90fe3ed725edd5e9" providerId="LiveId" clId="{8C9ABB9F-AF49-45CE-B527-1BFDEABE73D2}" dt="2024-09-02T14:55:35.500" v="409"/>
          <ac:spMkLst>
            <pc:docMk/>
            <pc:sldMk cId="4053335417" sldId="690"/>
            <ac:spMk id="8" creationId="{0479C453-8826-87A0-65EC-6D93D8E9CFF0}"/>
          </ac:spMkLst>
        </pc:spChg>
        <pc:graphicFrameChg chg="mod">
          <ac:chgData name="Scott Neilson" userId="90fe3ed725edd5e9" providerId="LiveId" clId="{8C9ABB9F-AF49-45CE-B527-1BFDEABE73D2}" dt="2024-09-02T10:20:18.003" v="379" actId="120"/>
          <ac:graphicFrameMkLst>
            <pc:docMk/>
            <pc:sldMk cId="4053335417" sldId="690"/>
            <ac:graphicFrameMk id="2" creationId="{56857FBF-FDD1-EAF3-6BC9-E7DA0CCC1A57}"/>
          </ac:graphicFrameMkLst>
        </pc:graphicFrameChg>
        <pc:picChg chg="del">
          <ac:chgData name="Scott Neilson" userId="90fe3ed725edd5e9" providerId="LiveId" clId="{8C9ABB9F-AF49-45CE-B527-1BFDEABE73D2}" dt="2024-09-02T10:17:50.222" v="353" actId="478"/>
          <ac:picMkLst>
            <pc:docMk/>
            <pc:sldMk cId="4053335417" sldId="690"/>
            <ac:picMk id="4" creationId="{3BA75D66-958B-F590-C36C-AF989F2B7339}"/>
          </ac:picMkLst>
        </pc:picChg>
        <pc:picChg chg="add mod">
          <ac:chgData name="Scott Neilson" userId="90fe3ed725edd5e9" providerId="LiveId" clId="{8C9ABB9F-AF49-45CE-B527-1BFDEABE73D2}" dt="2024-09-02T10:17:50.551" v="354"/>
          <ac:picMkLst>
            <pc:docMk/>
            <pc:sldMk cId="4053335417" sldId="690"/>
            <ac:picMk id="5" creationId="{2105FAF8-0F20-600D-C6D4-3608B1D483C0}"/>
          </ac:picMkLst>
        </pc:picChg>
      </pc:sldChg>
      <pc:sldChg chg="addSp delSp modSp mod modAnim">
        <pc:chgData name="Scott Neilson" userId="90fe3ed725edd5e9" providerId="LiveId" clId="{8C9ABB9F-AF49-45CE-B527-1BFDEABE73D2}" dt="2024-09-09T09:25:24.540" v="440" actId="1076"/>
        <pc:sldMkLst>
          <pc:docMk/>
          <pc:sldMk cId="3196077491" sldId="692"/>
        </pc:sldMkLst>
        <pc:spChg chg="del">
          <ac:chgData name="Scott Neilson" userId="90fe3ed725edd5e9" providerId="LiveId" clId="{8C9ABB9F-AF49-45CE-B527-1BFDEABE73D2}" dt="2024-09-09T09:25:15.931" v="437" actId="478"/>
          <ac:spMkLst>
            <pc:docMk/>
            <pc:sldMk cId="3196077491" sldId="692"/>
            <ac:spMk id="3" creationId="{0B70BCB8-155D-A67F-9D8B-13B8DE297EAA}"/>
          </ac:spMkLst>
        </pc:spChg>
        <pc:spChg chg="mod">
          <ac:chgData name="Scott Neilson" userId="90fe3ed725edd5e9" providerId="LiveId" clId="{8C9ABB9F-AF49-45CE-B527-1BFDEABE73D2}" dt="2024-09-09T09:25:24.540" v="440" actId="1076"/>
          <ac:spMkLst>
            <pc:docMk/>
            <pc:sldMk cId="3196077491" sldId="692"/>
            <ac:spMk id="4" creationId="{6F0365FB-36DB-C4E7-A5A4-30D1114F2DDC}"/>
          </ac:spMkLst>
        </pc:spChg>
        <pc:spChg chg="add mod">
          <ac:chgData name="Scott Neilson" userId="90fe3ed725edd5e9" providerId="LiveId" clId="{8C9ABB9F-AF49-45CE-B527-1BFDEABE73D2}" dt="2024-09-02T14:55:25.445" v="405"/>
          <ac:spMkLst>
            <pc:docMk/>
            <pc:sldMk cId="3196077491" sldId="692"/>
            <ac:spMk id="7" creationId="{68306F53-CF4E-7CDC-3B33-60DD305DC3D1}"/>
          </ac:spMkLst>
        </pc:spChg>
        <pc:spChg chg="del">
          <ac:chgData name="Scott Neilson" userId="90fe3ed725edd5e9" providerId="LiveId" clId="{8C9ABB9F-AF49-45CE-B527-1BFDEABE73D2}" dt="2024-09-02T14:55:25.014" v="404" actId="478"/>
          <ac:spMkLst>
            <pc:docMk/>
            <pc:sldMk cId="3196077491" sldId="692"/>
            <ac:spMk id="9" creationId="{2EE0567E-A8B7-DEB9-7920-170AD92D2F37}"/>
          </ac:spMkLst>
        </pc:spChg>
        <pc:picChg chg="add mod">
          <ac:chgData name="Scott Neilson" userId="90fe3ed725edd5e9" providerId="LiveId" clId="{8C9ABB9F-AF49-45CE-B527-1BFDEABE73D2}" dt="2024-09-02T10:17:39.737" v="348"/>
          <ac:picMkLst>
            <pc:docMk/>
            <pc:sldMk cId="3196077491" sldId="692"/>
            <ac:picMk id="2" creationId="{F7A441CF-B0F2-CDB8-0545-2D55F9EF81E5}"/>
          </ac:picMkLst>
        </pc:picChg>
        <pc:picChg chg="del">
          <ac:chgData name="Scott Neilson" userId="90fe3ed725edd5e9" providerId="LiveId" clId="{8C9ABB9F-AF49-45CE-B527-1BFDEABE73D2}" dt="2024-09-09T09:25:02.234" v="434" actId="478"/>
          <ac:picMkLst>
            <pc:docMk/>
            <pc:sldMk cId="3196077491" sldId="692"/>
            <ac:picMk id="5" creationId="{467580EE-7B18-EDCE-FC79-9073BD8E3746}"/>
          </ac:picMkLst>
        </pc:picChg>
        <pc:picChg chg="del">
          <ac:chgData name="Scott Neilson" userId="90fe3ed725edd5e9" providerId="LiveId" clId="{8C9ABB9F-AF49-45CE-B527-1BFDEABE73D2}" dt="2024-09-02T10:17:39.295" v="347" actId="478"/>
          <ac:picMkLst>
            <pc:docMk/>
            <pc:sldMk cId="3196077491" sldId="692"/>
            <ac:picMk id="6" creationId="{7B7A4D2B-F7EF-840F-B7B1-432FFCFE2DC5}"/>
          </ac:picMkLst>
        </pc:picChg>
        <pc:picChg chg="mod">
          <ac:chgData name="Scott Neilson" userId="90fe3ed725edd5e9" providerId="LiveId" clId="{8C9ABB9F-AF49-45CE-B527-1BFDEABE73D2}" dt="2024-09-09T09:25:21.375" v="439" actId="14100"/>
          <ac:picMkLst>
            <pc:docMk/>
            <pc:sldMk cId="3196077491" sldId="692"/>
            <ac:picMk id="13" creationId="{F187E568-6309-36C4-AAB4-65F2DDD1FF87}"/>
          </ac:picMkLst>
        </pc:picChg>
      </pc:sldChg>
      <pc:sldChg chg="addSp delSp modSp mod">
        <pc:chgData name="Scott Neilson" userId="90fe3ed725edd5e9" providerId="LiveId" clId="{8C9ABB9F-AF49-45CE-B527-1BFDEABE73D2}" dt="2024-09-02T14:55:47.163" v="415"/>
        <pc:sldMkLst>
          <pc:docMk/>
          <pc:sldMk cId="3139680419" sldId="695"/>
        </pc:sldMkLst>
        <pc:spChg chg="del">
          <ac:chgData name="Scott Neilson" userId="90fe3ed725edd5e9" providerId="LiveId" clId="{8C9ABB9F-AF49-45CE-B527-1BFDEABE73D2}" dt="2024-09-02T14:55:46.897" v="414" actId="478"/>
          <ac:spMkLst>
            <pc:docMk/>
            <pc:sldMk cId="3139680419" sldId="695"/>
            <ac:spMk id="13" creationId="{27158E20-A835-A79C-F1EE-DB1C6E232DD7}"/>
          </ac:spMkLst>
        </pc:spChg>
        <pc:spChg chg="add mod">
          <ac:chgData name="Scott Neilson" userId="90fe3ed725edd5e9" providerId="LiveId" clId="{8C9ABB9F-AF49-45CE-B527-1BFDEABE73D2}" dt="2024-09-02T14:55:47.163" v="415"/>
          <ac:spMkLst>
            <pc:docMk/>
            <pc:sldMk cId="3139680419" sldId="695"/>
            <ac:spMk id="17" creationId="{8AA8872F-2658-B888-76E8-D91819B77F2F}"/>
          </ac:spMkLst>
        </pc:spChg>
        <pc:picChg chg="add mod">
          <ac:chgData name="Scott Neilson" userId="90fe3ed725edd5e9" providerId="LiveId" clId="{8C9ABB9F-AF49-45CE-B527-1BFDEABE73D2}" dt="2024-09-02T10:17:59.977" v="360"/>
          <ac:picMkLst>
            <pc:docMk/>
            <pc:sldMk cId="3139680419" sldId="695"/>
            <ac:picMk id="15" creationId="{E0BD0152-22A0-4A02-3E16-55F71E875693}"/>
          </ac:picMkLst>
        </pc:picChg>
        <pc:picChg chg="del">
          <ac:chgData name="Scott Neilson" userId="90fe3ed725edd5e9" providerId="LiveId" clId="{8C9ABB9F-AF49-45CE-B527-1BFDEABE73D2}" dt="2024-09-02T10:17:59.648" v="359" actId="478"/>
          <ac:picMkLst>
            <pc:docMk/>
            <pc:sldMk cId="3139680419" sldId="695"/>
            <ac:picMk id="16" creationId="{3552A2E8-B6D3-01AD-4B93-78796FD0CE9B}"/>
          </ac:picMkLst>
        </pc:picChg>
      </pc:sldChg>
      <pc:sldChg chg="addSp delSp modSp add del mod">
        <pc:chgData name="Scott Neilson" userId="90fe3ed725edd5e9" providerId="LiveId" clId="{8C9ABB9F-AF49-45CE-B527-1BFDEABE73D2}" dt="2024-09-09T09:27:27.764" v="442" actId="47"/>
        <pc:sldMkLst>
          <pc:docMk/>
          <pc:sldMk cId="806464331" sldId="746"/>
        </pc:sldMkLst>
        <pc:picChg chg="del">
          <ac:chgData name="Scott Neilson" userId="90fe3ed725edd5e9" providerId="LiveId" clId="{8C9ABB9F-AF49-45CE-B527-1BFDEABE73D2}" dt="2024-09-02T10:17:42.298" v="349" actId="478"/>
          <ac:picMkLst>
            <pc:docMk/>
            <pc:sldMk cId="806464331" sldId="746"/>
            <ac:picMk id="6" creationId="{CA63866B-A249-5EB3-0E52-A3F118CB87A2}"/>
          </ac:picMkLst>
        </pc:picChg>
        <pc:picChg chg="add mod">
          <ac:chgData name="Scott Neilson" userId="90fe3ed725edd5e9" providerId="LiveId" clId="{8C9ABB9F-AF49-45CE-B527-1BFDEABE73D2}" dt="2024-09-02T10:17:42.645" v="350"/>
          <ac:picMkLst>
            <pc:docMk/>
            <pc:sldMk cId="806464331" sldId="746"/>
            <ac:picMk id="7" creationId="{2F72F5F1-3949-442E-82BF-EF9EC3346A89}"/>
          </ac:picMkLst>
        </pc:picChg>
      </pc:sldChg>
      <pc:sldChg chg="addSp delSp modSp mod setBg">
        <pc:chgData name="Scott Neilson" userId="90fe3ed725edd5e9" providerId="LiveId" clId="{8C9ABB9F-AF49-45CE-B527-1BFDEABE73D2}" dt="2024-09-02T14:55:21.479" v="403"/>
        <pc:sldMkLst>
          <pc:docMk/>
          <pc:sldMk cId="2126237677" sldId="750"/>
        </pc:sldMkLst>
        <pc:spChg chg="add mod">
          <ac:chgData name="Scott Neilson" userId="90fe3ed725edd5e9" providerId="LiveId" clId="{8C9ABB9F-AF49-45CE-B527-1BFDEABE73D2}" dt="2024-09-02T14:55:21.479" v="403"/>
          <ac:spMkLst>
            <pc:docMk/>
            <pc:sldMk cId="2126237677" sldId="750"/>
            <ac:spMk id="2" creationId="{2294BB38-E910-F646-5B00-65E5E2C2D68F}"/>
          </ac:spMkLst>
        </pc:spChg>
        <pc:spChg chg="del">
          <ac:chgData name="Scott Neilson" userId="90fe3ed725edd5e9" providerId="LiveId" clId="{8C9ABB9F-AF49-45CE-B527-1BFDEABE73D2}" dt="2024-09-02T14:55:21.145" v="402" actId="478"/>
          <ac:spMkLst>
            <pc:docMk/>
            <pc:sldMk cId="2126237677" sldId="750"/>
            <ac:spMk id="5" creationId="{73A88C4B-173C-A541-50E5-71E73B1DB962}"/>
          </ac:spMkLst>
        </pc:spChg>
      </pc:sldChg>
      <pc:sldChg chg="addSp delSp modSp mod">
        <pc:chgData name="Scott Neilson" userId="90fe3ed725edd5e9" providerId="LiveId" clId="{8C9ABB9F-AF49-45CE-B527-1BFDEABE73D2}" dt="2024-09-02T14:55:28.799" v="407"/>
        <pc:sldMkLst>
          <pc:docMk/>
          <pc:sldMk cId="424144646" sldId="756"/>
        </pc:sldMkLst>
        <pc:spChg chg="add mod">
          <ac:chgData name="Scott Neilson" userId="90fe3ed725edd5e9" providerId="LiveId" clId="{8C9ABB9F-AF49-45CE-B527-1BFDEABE73D2}" dt="2024-09-02T14:55:28.799" v="407"/>
          <ac:spMkLst>
            <pc:docMk/>
            <pc:sldMk cId="424144646" sldId="756"/>
            <ac:spMk id="8" creationId="{5D1C3A73-8EC1-4BA8-8A95-3F7E8C967371}"/>
          </ac:spMkLst>
        </pc:spChg>
        <pc:spChg chg="del">
          <ac:chgData name="Scott Neilson" userId="90fe3ed725edd5e9" providerId="LiveId" clId="{8C9ABB9F-AF49-45CE-B527-1BFDEABE73D2}" dt="2024-09-02T14:55:28.585" v="406" actId="478"/>
          <ac:spMkLst>
            <pc:docMk/>
            <pc:sldMk cId="424144646" sldId="756"/>
            <ac:spMk id="10" creationId="{BA7FBE14-D1D6-26D6-3E29-6B29534BC479}"/>
          </ac:spMkLst>
        </pc:spChg>
        <pc:picChg chg="del">
          <ac:chgData name="Scott Neilson" userId="90fe3ed725edd5e9" providerId="LiveId" clId="{8C9ABB9F-AF49-45CE-B527-1BFDEABE73D2}" dt="2024-09-02T10:17:36.749" v="345" actId="478"/>
          <ac:picMkLst>
            <pc:docMk/>
            <pc:sldMk cId="424144646" sldId="756"/>
            <ac:picMk id="2" creationId="{3D864D3F-B15D-57AA-91AB-FFCC0CC92FE9}"/>
          </ac:picMkLst>
        </pc:picChg>
        <pc:picChg chg="add mod">
          <ac:chgData name="Scott Neilson" userId="90fe3ed725edd5e9" providerId="LiveId" clId="{8C9ABB9F-AF49-45CE-B527-1BFDEABE73D2}" dt="2024-09-02T10:17:37.110" v="346"/>
          <ac:picMkLst>
            <pc:docMk/>
            <pc:sldMk cId="424144646" sldId="756"/>
            <ac:picMk id="4" creationId="{748FCBC7-5031-5714-1DFC-5A78C054A097}"/>
          </ac:picMkLst>
        </pc:picChg>
      </pc:sldChg>
      <pc:sldChg chg="modSp del">
        <pc:chgData name="Scott Neilson" userId="90fe3ed725edd5e9" providerId="LiveId" clId="{8C9ABB9F-AF49-45CE-B527-1BFDEABE73D2}" dt="2024-09-02T10:15:52.180" v="341" actId="47"/>
        <pc:sldMkLst>
          <pc:docMk/>
          <pc:sldMk cId="2826406069" sldId="765"/>
        </pc:sldMkLst>
        <pc:graphicFrameChg chg="mod">
          <ac:chgData name="Scott Neilson" userId="90fe3ed725edd5e9" providerId="LiveId" clId="{8C9ABB9F-AF49-45CE-B527-1BFDEABE73D2}" dt="2024-09-02T10:15:30.458" v="339" actId="12269"/>
          <ac:graphicFrameMkLst>
            <pc:docMk/>
            <pc:sldMk cId="2826406069" sldId="765"/>
            <ac:graphicFrameMk id="7" creationId="{4E7A85E0-9B1B-F02B-7B51-982D71AAD1AC}"/>
          </ac:graphicFrameMkLst>
        </pc:graphicFrameChg>
      </pc:sldChg>
      <pc:sldChg chg="addSp delSp modSp mod">
        <pc:chgData name="Scott Neilson" userId="90fe3ed725edd5e9" providerId="LiveId" clId="{8C9ABB9F-AF49-45CE-B527-1BFDEABE73D2}" dt="2024-09-02T14:55:44.283" v="413"/>
        <pc:sldMkLst>
          <pc:docMk/>
          <pc:sldMk cId="2912583723" sldId="769"/>
        </pc:sldMkLst>
        <pc:spChg chg="del">
          <ac:chgData name="Scott Neilson" userId="90fe3ed725edd5e9" providerId="LiveId" clId="{8C9ABB9F-AF49-45CE-B527-1BFDEABE73D2}" dt="2024-09-02T14:55:44.006" v="412" actId="478"/>
          <ac:spMkLst>
            <pc:docMk/>
            <pc:sldMk cId="2912583723" sldId="769"/>
            <ac:spMk id="2" creationId="{72D92AF0-ABFC-0D2B-1B61-6E0D9F72CAE1}"/>
          </ac:spMkLst>
        </pc:spChg>
        <pc:spChg chg="add mod">
          <ac:chgData name="Scott Neilson" userId="90fe3ed725edd5e9" providerId="LiveId" clId="{8C9ABB9F-AF49-45CE-B527-1BFDEABE73D2}" dt="2024-09-02T14:55:44.283" v="413"/>
          <ac:spMkLst>
            <pc:docMk/>
            <pc:sldMk cId="2912583723" sldId="769"/>
            <ac:spMk id="10" creationId="{A8FAE0B7-D08E-7210-EA0D-139EFAA0CA8E}"/>
          </ac:spMkLst>
        </pc:spChg>
        <pc:picChg chg="add mod">
          <ac:chgData name="Scott Neilson" userId="90fe3ed725edd5e9" providerId="LiveId" clId="{8C9ABB9F-AF49-45CE-B527-1BFDEABE73D2}" dt="2024-09-02T10:17:57.276" v="358"/>
          <ac:picMkLst>
            <pc:docMk/>
            <pc:sldMk cId="2912583723" sldId="769"/>
            <ac:picMk id="4" creationId="{FC96ACDE-3D7C-778A-9193-BFE0FEDA7EEB}"/>
          </ac:picMkLst>
        </pc:picChg>
        <pc:picChg chg="del">
          <ac:chgData name="Scott Neilson" userId="90fe3ed725edd5e9" providerId="LiveId" clId="{8C9ABB9F-AF49-45CE-B527-1BFDEABE73D2}" dt="2024-09-02T10:17:56.743" v="357" actId="478"/>
          <ac:picMkLst>
            <pc:docMk/>
            <pc:sldMk cId="2912583723" sldId="769"/>
            <ac:picMk id="9" creationId="{AB3A259D-D6D0-DF43-6018-47F3C637CE6E}"/>
          </ac:picMkLst>
        </pc:picChg>
      </pc:sldChg>
      <pc:sldChg chg="del">
        <pc:chgData name="Scott Neilson" userId="90fe3ed725edd5e9" providerId="LiveId" clId="{8C9ABB9F-AF49-45CE-B527-1BFDEABE73D2}" dt="2024-09-02T10:15:13.410" v="338" actId="47"/>
        <pc:sldMkLst>
          <pc:docMk/>
          <pc:sldMk cId="3570557148" sldId="781"/>
        </pc:sldMkLst>
      </pc:sldChg>
      <pc:sldChg chg="addSp delSp modSp mod">
        <pc:chgData name="Scott Neilson" userId="90fe3ed725edd5e9" providerId="LiveId" clId="{8C9ABB9F-AF49-45CE-B527-1BFDEABE73D2}" dt="2024-09-09T17:07:55.248" v="493" actId="20577"/>
        <pc:sldMkLst>
          <pc:docMk/>
          <pc:sldMk cId="2336217958" sldId="782"/>
        </pc:sldMkLst>
        <pc:spChg chg="del">
          <ac:chgData name="Scott Neilson" userId="90fe3ed725edd5e9" providerId="LiveId" clId="{8C9ABB9F-AF49-45CE-B527-1BFDEABE73D2}" dt="2024-09-02T14:58:59.532" v="426" actId="478"/>
          <ac:spMkLst>
            <pc:docMk/>
            <pc:sldMk cId="2336217958" sldId="782"/>
            <ac:spMk id="4" creationId="{BDFF0D84-FC4A-17C8-3599-6A254CD21309}"/>
          </ac:spMkLst>
        </pc:spChg>
        <pc:spChg chg="add mod">
          <ac:chgData name="Scott Neilson" userId="90fe3ed725edd5e9" providerId="LiveId" clId="{8C9ABB9F-AF49-45CE-B527-1BFDEABE73D2}" dt="2024-09-02T14:58:59.776" v="427"/>
          <ac:spMkLst>
            <pc:docMk/>
            <pc:sldMk cId="2336217958" sldId="782"/>
            <ac:spMk id="8" creationId="{975AB65C-7C43-9443-F67C-B097A56D3C6F}"/>
          </ac:spMkLst>
        </pc:spChg>
        <pc:graphicFrameChg chg="mod">
          <ac:chgData name="Scott Neilson" userId="90fe3ed725edd5e9" providerId="LiveId" clId="{8C9ABB9F-AF49-45CE-B527-1BFDEABE73D2}" dt="2024-09-09T17:07:55.248" v="493" actId="20577"/>
          <ac:graphicFrameMkLst>
            <pc:docMk/>
            <pc:sldMk cId="2336217958" sldId="782"/>
            <ac:graphicFrameMk id="2" creationId="{087355AB-628F-D554-8A43-D811E9B3F69E}"/>
          </ac:graphicFrameMkLst>
        </pc:graphicFrameChg>
        <pc:picChg chg="add mod">
          <ac:chgData name="Scott Neilson" userId="90fe3ed725edd5e9" providerId="LiveId" clId="{8C9ABB9F-AF49-45CE-B527-1BFDEABE73D2}" dt="2024-09-02T10:18:18.284" v="372"/>
          <ac:picMkLst>
            <pc:docMk/>
            <pc:sldMk cId="2336217958" sldId="782"/>
            <ac:picMk id="6" creationId="{CD43B1B6-595F-10A3-5490-41574E3DC163}"/>
          </ac:picMkLst>
        </pc:picChg>
        <pc:picChg chg="del">
          <ac:chgData name="Scott Neilson" userId="90fe3ed725edd5e9" providerId="LiveId" clId="{8C9ABB9F-AF49-45CE-B527-1BFDEABE73D2}" dt="2024-09-02T10:18:17.907" v="371" actId="478"/>
          <ac:picMkLst>
            <pc:docMk/>
            <pc:sldMk cId="2336217958" sldId="782"/>
            <ac:picMk id="7" creationId="{429469A7-B862-ECEC-1799-60F0304CEFBB}"/>
          </ac:picMkLst>
        </pc:picChg>
      </pc:sldChg>
      <pc:sldChg chg="addSp delSp modSp del mod">
        <pc:chgData name="Scott Neilson" userId="90fe3ed725edd5e9" providerId="LiveId" clId="{8C9ABB9F-AF49-45CE-B527-1BFDEABE73D2}" dt="2024-09-09T09:30:07.926" v="466" actId="47"/>
        <pc:sldMkLst>
          <pc:docMk/>
          <pc:sldMk cId="405651258" sldId="785"/>
        </pc:sldMkLst>
        <pc:spChg chg="del">
          <ac:chgData name="Scott Neilson" userId="90fe3ed725edd5e9" providerId="LiveId" clId="{8C9ABB9F-AF49-45CE-B527-1BFDEABE73D2}" dt="2024-09-02T14:59:08.105" v="432" actId="478"/>
          <ac:spMkLst>
            <pc:docMk/>
            <pc:sldMk cId="405651258" sldId="785"/>
            <ac:spMk id="6" creationId="{F09CBDF6-23AD-55AB-21AF-ACF414657BF3}"/>
          </ac:spMkLst>
        </pc:spChg>
        <pc:spChg chg="add mod">
          <ac:chgData name="Scott Neilson" userId="90fe3ed725edd5e9" providerId="LiveId" clId="{8C9ABB9F-AF49-45CE-B527-1BFDEABE73D2}" dt="2024-09-02T14:59:08.393" v="433"/>
          <ac:spMkLst>
            <pc:docMk/>
            <pc:sldMk cId="405651258" sldId="785"/>
            <ac:spMk id="7" creationId="{C8F24A49-DACE-3C51-9DDD-51D70CED4319}"/>
          </ac:spMkLst>
        </pc:spChg>
        <pc:picChg chg="del">
          <ac:chgData name="Scott Neilson" userId="90fe3ed725edd5e9" providerId="LiveId" clId="{8C9ABB9F-AF49-45CE-B527-1BFDEABE73D2}" dt="2024-09-02T10:18:26.002" v="377" actId="478"/>
          <ac:picMkLst>
            <pc:docMk/>
            <pc:sldMk cId="405651258" sldId="785"/>
            <ac:picMk id="3" creationId="{C5DCC157-6A41-BCFE-1279-11E3F8A38E3D}"/>
          </ac:picMkLst>
        </pc:picChg>
        <pc:picChg chg="add mod">
          <ac:chgData name="Scott Neilson" userId="90fe3ed725edd5e9" providerId="LiveId" clId="{8C9ABB9F-AF49-45CE-B527-1BFDEABE73D2}" dt="2024-09-02T10:18:26.332" v="378"/>
          <ac:picMkLst>
            <pc:docMk/>
            <pc:sldMk cId="405651258" sldId="785"/>
            <ac:picMk id="4" creationId="{877C7A26-2C1E-D9B9-6C54-B41E31831B54}"/>
          </ac:picMkLst>
        </pc:picChg>
      </pc:sldChg>
      <pc:sldChg chg="addSp delSp modSp mod">
        <pc:chgData name="Scott Neilson" userId="90fe3ed725edd5e9" providerId="LiveId" clId="{8C9ABB9F-AF49-45CE-B527-1BFDEABE73D2}" dt="2024-09-02T14:59:02.600" v="429"/>
        <pc:sldMkLst>
          <pc:docMk/>
          <pc:sldMk cId="1874088830" sldId="786"/>
        </pc:sldMkLst>
        <pc:spChg chg="del">
          <ac:chgData name="Scott Neilson" userId="90fe3ed725edd5e9" providerId="LiveId" clId="{8C9ABB9F-AF49-45CE-B527-1BFDEABE73D2}" dt="2024-09-02T14:59:02.331" v="428" actId="478"/>
          <ac:spMkLst>
            <pc:docMk/>
            <pc:sldMk cId="1874088830" sldId="786"/>
            <ac:spMk id="5" creationId="{8BCB2656-5FCE-5D20-3D98-5CD6162990CC}"/>
          </ac:spMkLst>
        </pc:spChg>
        <pc:spChg chg="add mod">
          <ac:chgData name="Scott Neilson" userId="90fe3ed725edd5e9" providerId="LiveId" clId="{8C9ABB9F-AF49-45CE-B527-1BFDEABE73D2}" dt="2024-09-02T14:59:02.600" v="429"/>
          <ac:spMkLst>
            <pc:docMk/>
            <pc:sldMk cId="1874088830" sldId="786"/>
            <ac:spMk id="7" creationId="{B927FCF4-9931-7D26-5062-B4BF4A96586F}"/>
          </ac:spMkLst>
        </pc:spChg>
        <pc:picChg chg="del">
          <ac:chgData name="Scott Neilson" userId="90fe3ed725edd5e9" providerId="LiveId" clId="{8C9ABB9F-AF49-45CE-B527-1BFDEABE73D2}" dt="2024-09-02T10:18:20.981" v="373" actId="478"/>
          <ac:picMkLst>
            <pc:docMk/>
            <pc:sldMk cId="1874088830" sldId="786"/>
            <ac:picMk id="2" creationId="{75BF3FA4-8F24-A3D1-18ED-80310B56A08B}"/>
          </ac:picMkLst>
        </pc:picChg>
        <pc:picChg chg="add mod">
          <ac:chgData name="Scott Neilson" userId="90fe3ed725edd5e9" providerId="LiveId" clId="{8C9ABB9F-AF49-45CE-B527-1BFDEABE73D2}" dt="2024-09-02T10:18:21.476" v="374"/>
          <ac:picMkLst>
            <pc:docMk/>
            <pc:sldMk cId="1874088830" sldId="786"/>
            <ac:picMk id="4" creationId="{A51A238D-BC2B-77F9-F107-4EE8F190C290}"/>
          </ac:picMkLst>
        </pc:picChg>
      </pc:sldChg>
      <pc:sldChg chg="addSp delSp modSp mod">
        <pc:chgData name="Scott Neilson" userId="90fe3ed725edd5e9" providerId="LiveId" clId="{8C9ABB9F-AF49-45CE-B527-1BFDEABE73D2}" dt="2024-09-02T14:55:55.844" v="421"/>
        <pc:sldMkLst>
          <pc:docMk/>
          <pc:sldMk cId="4050960223" sldId="829"/>
        </pc:sldMkLst>
        <pc:spChg chg="del">
          <ac:chgData name="Scott Neilson" userId="90fe3ed725edd5e9" providerId="LiveId" clId="{8C9ABB9F-AF49-45CE-B527-1BFDEABE73D2}" dt="2024-09-02T14:55:55.562" v="420" actId="478"/>
          <ac:spMkLst>
            <pc:docMk/>
            <pc:sldMk cId="4050960223" sldId="829"/>
            <ac:spMk id="5" creationId="{E22FC039-A9E8-E9E0-9265-B15386CFD746}"/>
          </ac:spMkLst>
        </pc:spChg>
        <pc:spChg chg="add mod">
          <ac:chgData name="Scott Neilson" userId="90fe3ed725edd5e9" providerId="LiveId" clId="{8C9ABB9F-AF49-45CE-B527-1BFDEABE73D2}" dt="2024-09-02T14:55:55.844" v="421"/>
          <ac:spMkLst>
            <pc:docMk/>
            <pc:sldMk cId="4050960223" sldId="829"/>
            <ac:spMk id="8" creationId="{241E9CA2-92C8-1CB1-C203-B09F1D759E92}"/>
          </ac:spMkLst>
        </pc:spChg>
        <pc:picChg chg="del">
          <ac:chgData name="Scott Neilson" userId="90fe3ed725edd5e9" providerId="LiveId" clId="{8C9ABB9F-AF49-45CE-B527-1BFDEABE73D2}" dt="2024-09-02T10:18:09.159" v="365" actId="478"/>
          <ac:picMkLst>
            <pc:docMk/>
            <pc:sldMk cId="4050960223" sldId="829"/>
            <ac:picMk id="4" creationId="{56BF197B-DC69-8040-063C-56BADB609BF9}"/>
          </ac:picMkLst>
        </pc:picChg>
        <pc:picChg chg="add mod">
          <ac:chgData name="Scott Neilson" userId="90fe3ed725edd5e9" providerId="LiveId" clId="{8C9ABB9F-AF49-45CE-B527-1BFDEABE73D2}" dt="2024-09-02T10:18:09.492" v="366"/>
          <ac:picMkLst>
            <pc:docMk/>
            <pc:sldMk cId="4050960223" sldId="829"/>
            <ac:picMk id="7" creationId="{463D1E96-6139-F1DA-3A73-31CD7120EEE1}"/>
          </ac:picMkLst>
        </pc:picChg>
      </pc:sldChg>
      <pc:sldChg chg="addSp delSp modSp mod delAnim modAnim">
        <pc:chgData name="Scott Neilson" userId="90fe3ed725edd5e9" providerId="LiveId" clId="{8C9ABB9F-AF49-45CE-B527-1BFDEABE73D2}" dt="2024-09-02T14:58:56.289" v="425"/>
        <pc:sldMkLst>
          <pc:docMk/>
          <pc:sldMk cId="2776249568" sldId="830"/>
        </pc:sldMkLst>
        <pc:spChg chg="del">
          <ac:chgData name="Scott Neilson" userId="90fe3ed725edd5e9" providerId="LiveId" clId="{8C9ABB9F-AF49-45CE-B527-1BFDEABE73D2}" dt="2024-09-02T14:58:56.008" v="424" actId="478"/>
          <ac:spMkLst>
            <pc:docMk/>
            <pc:sldMk cId="2776249568" sldId="830"/>
            <ac:spMk id="5" creationId="{F72501C5-4943-B433-9676-4D808EC5F49A}"/>
          </ac:spMkLst>
        </pc:spChg>
        <pc:spChg chg="mod">
          <ac:chgData name="Scott Neilson" userId="90fe3ed725edd5e9" providerId="LiveId" clId="{8C9ABB9F-AF49-45CE-B527-1BFDEABE73D2}" dt="2024-09-02T10:22:06.475" v="399" actId="1076"/>
          <ac:spMkLst>
            <pc:docMk/>
            <pc:sldMk cId="2776249568" sldId="830"/>
            <ac:spMk id="7" creationId="{E60A2288-367D-60EE-077A-F5948B62761B}"/>
          </ac:spMkLst>
        </pc:spChg>
        <pc:spChg chg="del">
          <ac:chgData name="Scott Neilson" userId="90fe3ed725edd5e9" providerId="LiveId" clId="{8C9ABB9F-AF49-45CE-B527-1BFDEABE73D2}" dt="2024-09-02T10:21:30.753" v="380" actId="478"/>
          <ac:spMkLst>
            <pc:docMk/>
            <pc:sldMk cId="2776249568" sldId="830"/>
            <ac:spMk id="9" creationId="{5B9448BB-893D-92A1-C5BB-E5D6CF30E4B5}"/>
          </ac:spMkLst>
        </pc:spChg>
        <pc:spChg chg="add mod">
          <ac:chgData name="Scott Neilson" userId="90fe3ed725edd5e9" providerId="LiveId" clId="{8C9ABB9F-AF49-45CE-B527-1BFDEABE73D2}" dt="2024-09-02T14:58:56.289" v="425"/>
          <ac:spMkLst>
            <pc:docMk/>
            <pc:sldMk cId="2776249568" sldId="830"/>
            <ac:spMk id="11" creationId="{9DBCB9AA-FFB2-21C6-FD8F-DF3533FF9DCF}"/>
          </ac:spMkLst>
        </pc:spChg>
        <pc:picChg chg="del">
          <ac:chgData name="Scott Neilson" userId="90fe3ed725edd5e9" providerId="LiveId" clId="{8C9ABB9F-AF49-45CE-B527-1BFDEABE73D2}" dt="2024-09-02T10:16:14.999" v="342" actId="478"/>
          <ac:picMkLst>
            <pc:docMk/>
            <pc:sldMk cId="2776249568" sldId="830"/>
            <ac:picMk id="2" creationId="{60080B84-1030-D5D6-3C5A-7E0C5F9EC231}"/>
          </ac:picMkLst>
        </pc:picChg>
        <pc:picChg chg="del">
          <ac:chgData name="Scott Neilson" userId="90fe3ed725edd5e9" providerId="LiveId" clId="{8C9ABB9F-AF49-45CE-B527-1BFDEABE73D2}" dt="2024-09-02T10:18:14.903" v="369" actId="478"/>
          <ac:picMkLst>
            <pc:docMk/>
            <pc:sldMk cId="2776249568" sldId="830"/>
            <ac:picMk id="4" creationId="{AE0DCC71-BD21-467F-1363-B9E975B12F2C}"/>
          </ac:picMkLst>
        </pc:picChg>
        <pc:picChg chg="add mod">
          <ac:chgData name="Scott Neilson" userId="90fe3ed725edd5e9" providerId="LiveId" clId="{8C9ABB9F-AF49-45CE-B527-1BFDEABE73D2}" dt="2024-09-02T10:18:15.362" v="370"/>
          <ac:picMkLst>
            <pc:docMk/>
            <pc:sldMk cId="2776249568" sldId="830"/>
            <ac:picMk id="8" creationId="{034EADF1-E8C6-3EFE-1CF6-7DDFFE59A6F3}"/>
          </ac:picMkLst>
        </pc:picChg>
        <pc:picChg chg="add mod">
          <ac:chgData name="Scott Neilson" userId="90fe3ed725edd5e9" providerId="LiveId" clId="{8C9ABB9F-AF49-45CE-B527-1BFDEABE73D2}" dt="2024-09-02T10:21:55.763" v="385" actId="1076"/>
          <ac:picMkLst>
            <pc:docMk/>
            <pc:sldMk cId="2776249568" sldId="830"/>
            <ac:picMk id="10" creationId="{C80DFB73-43D8-5F37-3784-06F4EDBB1FB6}"/>
          </ac:picMkLst>
        </pc:picChg>
      </pc:sldChg>
      <pc:sldChg chg="addSp delSp modSp mod">
        <pc:chgData name="Scott Neilson" userId="90fe3ed725edd5e9" providerId="LiveId" clId="{8C9ABB9F-AF49-45CE-B527-1BFDEABE73D2}" dt="2024-09-02T14:55:52.901" v="419"/>
        <pc:sldMkLst>
          <pc:docMk/>
          <pc:sldMk cId="1032254675" sldId="832"/>
        </pc:sldMkLst>
        <pc:spChg chg="del">
          <ac:chgData name="Scott Neilson" userId="90fe3ed725edd5e9" providerId="LiveId" clId="{8C9ABB9F-AF49-45CE-B527-1BFDEABE73D2}" dt="2024-09-02T14:55:52.625" v="418" actId="478"/>
          <ac:spMkLst>
            <pc:docMk/>
            <pc:sldMk cId="1032254675" sldId="832"/>
            <ac:spMk id="3" creationId="{18E84741-61BE-E519-F0AD-9C512F2A818C}"/>
          </ac:spMkLst>
        </pc:spChg>
        <pc:spChg chg="add mod">
          <ac:chgData name="Scott Neilson" userId="90fe3ed725edd5e9" providerId="LiveId" clId="{8C9ABB9F-AF49-45CE-B527-1BFDEABE73D2}" dt="2024-09-02T14:55:52.901" v="419"/>
          <ac:spMkLst>
            <pc:docMk/>
            <pc:sldMk cId="1032254675" sldId="832"/>
            <ac:spMk id="7" creationId="{E1A42640-2EC7-0479-BD25-2DB15D11FFEB}"/>
          </ac:spMkLst>
        </pc:spChg>
        <pc:picChg chg="del">
          <ac:chgData name="Scott Neilson" userId="90fe3ed725edd5e9" providerId="LiveId" clId="{8C9ABB9F-AF49-45CE-B527-1BFDEABE73D2}" dt="2024-09-02T10:18:06.268" v="363" actId="478"/>
          <ac:picMkLst>
            <pc:docMk/>
            <pc:sldMk cId="1032254675" sldId="832"/>
            <ac:picMk id="5" creationId="{6FC9AB75-7DF9-BB1A-830E-CD91EFAD3A40}"/>
          </ac:picMkLst>
        </pc:picChg>
        <pc:picChg chg="add mod">
          <ac:chgData name="Scott Neilson" userId="90fe3ed725edd5e9" providerId="LiveId" clId="{8C9ABB9F-AF49-45CE-B527-1BFDEABE73D2}" dt="2024-09-02T10:18:06.614" v="364"/>
          <ac:picMkLst>
            <pc:docMk/>
            <pc:sldMk cId="1032254675" sldId="832"/>
            <ac:picMk id="6" creationId="{C5C6C781-8085-DC5C-243D-ADA8F5BE0F6C}"/>
          </ac:picMkLst>
        </pc:picChg>
      </pc:sldChg>
      <pc:sldChg chg="addSp delSp modSp mod">
        <pc:chgData name="Scott Neilson" userId="90fe3ed725edd5e9" providerId="LiveId" clId="{8C9ABB9F-AF49-45CE-B527-1BFDEABE73D2}" dt="2024-09-02T14:55:49.797" v="417"/>
        <pc:sldMkLst>
          <pc:docMk/>
          <pc:sldMk cId="436628955" sldId="834"/>
        </pc:sldMkLst>
        <pc:spChg chg="del">
          <ac:chgData name="Scott Neilson" userId="90fe3ed725edd5e9" providerId="LiveId" clId="{8C9ABB9F-AF49-45CE-B527-1BFDEABE73D2}" dt="2024-09-02T14:55:49.521" v="416" actId="478"/>
          <ac:spMkLst>
            <pc:docMk/>
            <pc:sldMk cId="436628955" sldId="834"/>
            <ac:spMk id="3" creationId="{11842AF9-61F3-62A2-EB73-C78AA5112C12}"/>
          </ac:spMkLst>
        </pc:spChg>
        <pc:spChg chg="add mod">
          <ac:chgData name="Scott Neilson" userId="90fe3ed725edd5e9" providerId="LiveId" clId="{8C9ABB9F-AF49-45CE-B527-1BFDEABE73D2}" dt="2024-09-02T14:55:49.797" v="417"/>
          <ac:spMkLst>
            <pc:docMk/>
            <pc:sldMk cId="436628955" sldId="834"/>
            <ac:spMk id="5" creationId="{1DD573EB-09AC-5AF1-3B12-DB438D4D1955}"/>
          </ac:spMkLst>
        </pc:spChg>
        <pc:picChg chg="add mod">
          <ac:chgData name="Scott Neilson" userId="90fe3ed725edd5e9" providerId="LiveId" clId="{8C9ABB9F-AF49-45CE-B527-1BFDEABE73D2}" dt="2024-09-02T10:18:03.403" v="362"/>
          <ac:picMkLst>
            <pc:docMk/>
            <pc:sldMk cId="436628955" sldId="834"/>
            <ac:picMk id="2" creationId="{FA431355-F08F-F4A3-A340-5EE423A9B5DF}"/>
          </ac:picMkLst>
        </pc:picChg>
        <pc:picChg chg="del">
          <ac:chgData name="Scott Neilson" userId="90fe3ed725edd5e9" providerId="LiveId" clId="{8C9ABB9F-AF49-45CE-B527-1BFDEABE73D2}" dt="2024-09-02T10:18:03.026" v="361" actId="478"/>
          <ac:picMkLst>
            <pc:docMk/>
            <pc:sldMk cId="436628955" sldId="834"/>
            <ac:picMk id="6" creationId="{26B10CC7-814D-BBC6-F18E-18A14473390F}"/>
          </ac:picMkLst>
        </pc:picChg>
      </pc:sldChg>
      <pc:sldChg chg="addSp delSp modSp mod">
        <pc:chgData name="Scott Neilson" userId="90fe3ed725edd5e9" providerId="LiveId" clId="{8C9ABB9F-AF49-45CE-B527-1BFDEABE73D2}" dt="2024-09-02T14:58:52.583" v="423"/>
        <pc:sldMkLst>
          <pc:docMk/>
          <pc:sldMk cId="4176251997" sldId="835"/>
        </pc:sldMkLst>
        <pc:spChg chg="add mod">
          <ac:chgData name="Scott Neilson" userId="90fe3ed725edd5e9" providerId="LiveId" clId="{8C9ABB9F-AF49-45CE-B527-1BFDEABE73D2}" dt="2024-09-02T14:58:52.583" v="423"/>
          <ac:spMkLst>
            <pc:docMk/>
            <pc:sldMk cId="4176251997" sldId="835"/>
            <ac:spMk id="3" creationId="{30513300-19F6-D89F-1AC2-9AB59EC2D48A}"/>
          </ac:spMkLst>
        </pc:spChg>
        <pc:spChg chg="del">
          <ac:chgData name="Scott Neilson" userId="90fe3ed725edd5e9" providerId="LiveId" clId="{8C9ABB9F-AF49-45CE-B527-1BFDEABE73D2}" dt="2024-09-02T14:58:52.203" v="422" actId="478"/>
          <ac:spMkLst>
            <pc:docMk/>
            <pc:sldMk cId="4176251997" sldId="835"/>
            <ac:spMk id="7" creationId="{E10CC4AD-94AA-1DC6-EEA0-FA5136DD77F7}"/>
          </ac:spMkLst>
        </pc:spChg>
        <pc:picChg chg="add mod">
          <ac:chgData name="Scott Neilson" userId="90fe3ed725edd5e9" providerId="LiveId" clId="{8C9ABB9F-AF49-45CE-B527-1BFDEABE73D2}" dt="2024-09-02T10:18:12.279" v="368"/>
          <ac:picMkLst>
            <pc:docMk/>
            <pc:sldMk cId="4176251997" sldId="835"/>
            <ac:picMk id="2" creationId="{B4EA5DC5-8AB8-DB8F-ED5B-AF47E8A1D332}"/>
          </ac:picMkLst>
        </pc:picChg>
        <pc:picChg chg="del">
          <ac:chgData name="Scott Neilson" userId="90fe3ed725edd5e9" providerId="LiveId" clId="{8C9ABB9F-AF49-45CE-B527-1BFDEABE73D2}" dt="2024-09-02T10:18:11.838" v="367" actId="478"/>
          <ac:picMkLst>
            <pc:docMk/>
            <pc:sldMk cId="4176251997" sldId="835"/>
            <ac:picMk id="6" creationId="{2A42FEA8-6FEC-0A0E-5BCD-217E09E14B63}"/>
          </ac:picMkLst>
        </pc:picChg>
      </pc:sldChg>
      <pc:sldChg chg="addSp delSp modSp del mod">
        <pc:chgData name="Scott Neilson" userId="90fe3ed725edd5e9" providerId="LiveId" clId="{8C9ABB9F-AF49-45CE-B527-1BFDEABE73D2}" dt="2024-09-09T09:30:22.343" v="468" actId="47"/>
        <pc:sldMkLst>
          <pc:docMk/>
          <pc:sldMk cId="3897243527" sldId="842"/>
        </pc:sldMkLst>
        <pc:spChg chg="del">
          <ac:chgData name="Scott Neilson" userId="90fe3ed725edd5e9" providerId="LiveId" clId="{8C9ABB9F-AF49-45CE-B527-1BFDEABE73D2}" dt="2024-09-02T14:59:05.062" v="430" actId="478"/>
          <ac:spMkLst>
            <pc:docMk/>
            <pc:sldMk cId="3897243527" sldId="842"/>
            <ac:spMk id="5" creationId="{E9C47100-446D-E75A-5F89-AEA084C368EA}"/>
          </ac:spMkLst>
        </pc:spChg>
        <pc:spChg chg="add mod">
          <ac:chgData name="Scott Neilson" userId="90fe3ed725edd5e9" providerId="LiveId" clId="{8C9ABB9F-AF49-45CE-B527-1BFDEABE73D2}" dt="2024-09-02T14:59:05.329" v="431"/>
          <ac:spMkLst>
            <pc:docMk/>
            <pc:sldMk cId="3897243527" sldId="842"/>
            <ac:spMk id="8" creationId="{4CDF1977-3EA3-B02C-726F-E6442BBEA232}"/>
          </ac:spMkLst>
        </pc:spChg>
        <pc:picChg chg="add mod">
          <ac:chgData name="Scott Neilson" userId="90fe3ed725edd5e9" providerId="LiveId" clId="{8C9ABB9F-AF49-45CE-B527-1BFDEABE73D2}" dt="2024-09-02T10:18:23.713" v="376"/>
          <ac:picMkLst>
            <pc:docMk/>
            <pc:sldMk cId="3897243527" sldId="842"/>
            <ac:picMk id="4" creationId="{A32FD6D1-8DC7-611D-E5D7-EE757998AA51}"/>
          </ac:picMkLst>
        </pc:picChg>
        <pc:picChg chg="del">
          <ac:chgData name="Scott Neilson" userId="90fe3ed725edd5e9" providerId="LiveId" clId="{8C9ABB9F-AF49-45CE-B527-1BFDEABE73D2}" dt="2024-09-02T10:18:23.446" v="375" actId="478"/>
          <ac:picMkLst>
            <pc:docMk/>
            <pc:sldMk cId="3897243527" sldId="842"/>
            <ac:picMk id="7" creationId="{28131A03-3D76-839D-CAC5-E822B6D21DBD}"/>
          </ac:picMkLst>
        </pc:picChg>
      </pc:sldChg>
      <pc:sldChg chg="delSp add modAnim">
        <pc:chgData name="Scott Neilson" userId="90fe3ed725edd5e9" providerId="LiveId" clId="{8C9ABB9F-AF49-45CE-B527-1BFDEABE73D2}" dt="2024-09-09T09:27:49.521" v="444" actId="478"/>
        <pc:sldMkLst>
          <pc:docMk/>
          <pc:sldMk cId="3326023801" sldId="843"/>
        </pc:sldMkLst>
        <pc:picChg chg="del">
          <ac:chgData name="Scott Neilson" userId="90fe3ed725edd5e9" providerId="LiveId" clId="{8C9ABB9F-AF49-45CE-B527-1BFDEABE73D2}" dt="2024-09-09T09:27:47.975" v="443" actId="478"/>
          <ac:picMkLst>
            <pc:docMk/>
            <pc:sldMk cId="3326023801" sldId="843"/>
            <ac:picMk id="4098" creationId="{58418672-AF99-7B8B-9B5B-9413FC031D1E}"/>
          </ac:picMkLst>
        </pc:picChg>
        <pc:picChg chg="del">
          <ac:chgData name="Scott Neilson" userId="90fe3ed725edd5e9" providerId="LiveId" clId="{8C9ABB9F-AF49-45CE-B527-1BFDEABE73D2}" dt="2024-09-09T09:27:49.521" v="444" actId="478"/>
          <ac:picMkLst>
            <pc:docMk/>
            <pc:sldMk cId="3326023801" sldId="843"/>
            <ac:picMk id="4102" creationId="{A192C466-6BBF-A52F-5A20-14C8F305B39E}"/>
          </ac:picMkLst>
        </pc:picChg>
      </pc:sldChg>
      <pc:sldChg chg="add">
        <pc:chgData name="Scott Neilson" userId="90fe3ed725edd5e9" providerId="LiveId" clId="{8C9ABB9F-AF49-45CE-B527-1BFDEABE73D2}" dt="2024-09-09T09:27:25.875" v="441"/>
        <pc:sldMkLst>
          <pc:docMk/>
          <pc:sldMk cId="2507641817" sldId="844"/>
        </pc:sldMkLst>
      </pc:sldChg>
      <pc:sldChg chg="modSp add">
        <pc:chgData name="Scott Neilson" userId="90fe3ed725edd5e9" providerId="LiveId" clId="{8C9ABB9F-AF49-45CE-B527-1BFDEABE73D2}" dt="2024-09-09T17:09:00.551" v="503" actId="20577"/>
        <pc:sldMkLst>
          <pc:docMk/>
          <pc:sldMk cId="1866409296" sldId="845"/>
        </pc:sldMkLst>
        <pc:graphicFrameChg chg="mod">
          <ac:chgData name="Scott Neilson" userId="90fe3ed725edd5e9" providerId="LiveId" clId="{8C9ABB9F-AF49-45CE-B527-1BFDEABE73D2}" dt="2024-09-09T17:09:00.551" v="503" actId="20577"/>
          <ac:graphicFrameMkLst>
            <pc:docMk/>
            <pc:sldMk cId="1866409296" sldId="845"/>
            <ac:graphicFrameMk id="25" creationId="{8621EA2E-E157-CC78-3622-6D34996E5542}"/>
          </ac:graphicFrameMkLst>
        </pc:graphicFrameChg>
      </pc:sldChg>
      <pc:sldChg chg="modSp add mod">
        <pc:chgData name="Scott Neilson" userId="90fe3ed725edd5e9" providerId="LiveId" clId="{8C9ABB9F-AF49-45CE-B527-1BFDEABE73D2}" dt="2024-09-09T17:08:34.047" v="501" actId="1076"/>
        <pc:sldMkLst>
          <pc:docMk/>
          <pc:sldMk cId="2275079012" sldId="846"/>
        </pc:sldMkLst>
        <pc:spChg chg="mod">
          <ac:chgData name="Scott Neilson" userId="90fe3ed725edd5e9" providerId="LiveId" clId="{8C9ABB9F-AF49-45CE-B527-1BFDEABE73D2}" dt="2024-09-09T17:08:34.047" v="501" actId="1076"/>
          <ac:spMkLst>
            <pc:docMk/>
            <pc:sldMk cId="2275079012" sldId="846"/>
            <ac:spMk id="3" creationId="{5384D04D-A299-F581-CDC3-10BC600DB56F}"/>
          </ac:spMkLst>
        </pc:spChg>
      </pc:sldChg>
      <pc:sldMasterChg chg="setBg modSldLayout">
        <pc:chgData name="Scott Neilson" userId="90fe3ed725edd5e9" providerId="LiveId" clId="{8C9ABB9F-AF49-45CE-B527-1BFDEABE73D2}" dt="2024-09-02T10:16:38.664" v="344"/>
        <pc:sldMasterMkLst>
          <pc:docMk/>
          <pc:sldMasterMk cId="714206768" sldId="2147483660"/>
        </pc:sldMasterMkLst>
        <pc:sldLayoutChg chg="setBg">
          <pc:chgData name="Scott Neilson" userId="90fe3ed725edd5e9" providerId="LiveId" clId="{8C9ABB9F-AF49-45CE-B527-1BFDEABE73D2}" dt="2024-09-02T10:16:38.664" v="344"/>
          <pc:sldLayoutMkLst>
            <pc:docMk/>
            <pc:sldMasterMk cId="714206768" sldId="2147483660"/>
            <pc:sldLayoutMk cId="1994128256" sldId="2147483661"/>
          </pc:sldLayoutMkLst>
        </pc:sldLayoutChg>
        <pc:sldLayoutChg chg="setBg">
          <pc:chgData name="Scott Neilson" userId="90fe3ed725edd5e9" providerId="LiveId" clId="{8C9ABB9F-AF49-45CE-B527-1BFDEABE73D2}" dt="2024-09-02T10:16:38.664" v="344"/>
          <pc:sldLayoutMkLst>
            <pc:docMk/>
            <pc:sldMasterMk cId="714206768" sldId="2147483660"/>
            <pc:sldLayoutMk cId="3378586266" sldId="2147483662"/>
          </pc:sldLayoutMkLst>
        </pc:sldLayoutChg>
        <pc:sldLayoutChg chg="setBg">
          <pc:chgData name="Scott Neilson" userId="90fe3ed725edd5e9" providerId="LiveId" clId="{8C9ABB9F-AF49-45CE-B527-1BFDEABE73D2}" dt="2024-09-02T10:16:38.664" v="344"/>
          <pc:sldLayoutMkLst>
            <pc:docMk/>
            <pc:sldMasterMk cId="714206768" sldId="2147483660"/>
            <pc:sldLayoutMk cId="1184432910" sldId="2147483663"/>
          </pc:sldLayoutMkLst>
        </pc:sldLayoutChg>
        <pc:sldLayoutChg chg="setBg">
          <pc:chgData name="Scott Neilson" userId="90fe3ed725edd5e9" providerId="LiveId" clId="{8C9ABB9F-AF49-45CE-B527-1BFDEABE73D2}" dt="2024-09-02T10:16:38.664" v="344"/>
          <pc:sldLayoutMkLst>
            <pc:docMk/>
            <pc:sldMasterMk cId="714206768" sldId="2147483660"/>
            <pc:sldLayoutMk cId="2166499101" sldId="2147483664"/>
          </pc:sldLayoutMkLst>
        </pc:sldLayoutChg>
        <pc:sldLayoutChg chg="setBg">
          <pc:chgData name="Scott Neilson" userId="90fe3ed725edd5e9" providerId="LiveId" clId="{8C9ABB9F-AF49-45CE-B527-1BFDEABE73D2}" dt="2024-09-02T10:16:38.664" v="344"/>
          <pc:sldLayoutMkLst>
            <pc:docMk/>
            <pc:sldMasterMk cId="714206768" sldId="2147483660"/>
            <pc:sldLayoutMk cId="3304280062" sldId="2147483665"/>
          </pc:sldLayoutMkLst>
        </pc:sldLayoutChg>
        <pc:sldLayoutChg chg="setBg">
          <pc:chgData name="Scott Neilson" userId="90fe3ed725edd5e9" providerId="LiveId" clId="{8C9ABB9F-AF49-45CE-B527-1BFDEABE73D2}" dt="2024-09-02T10:16:38.664" v="344"/>
          <pc:sldLayoutMkLst>
            <pc:docMk/>
            <pc:sldMasterMk cId="714206768" sldId="2147483660"/>
            <pc:sldLayoutMk cId="2787405081" sldId="2147483666"/>
          </pc:sldLayoutMkLst>
        </pc:sldLayoutChg>
        <pc:sldLayoutChg chg="setBg">
          <pc:chgData name="Scott Neilson" userId="90fe3ed725edd5e9" providerId="LiveId" clId="{8C9ABB9F-AF49-45CE-B527-1BFDEABE73D2}" dt="2024-09-02T10:16:38.664" v="344"/>
          <pc:sldLayoutMkLst>
            <pc:docMk/>
            <pc:sldMasterMk cId="714206768" sldId="2147483660"/>
            <pc:sldLayoutMk cId="1077810910" sldId="2147483667"/>
          </pc:sldLayoutMkLst>
        </pc:sldLayoutChg>
        <pc:sldLayoutChg chg="setBg">
          <pc:chgData name="Scott Neilson" userId="90fe3ed725edd5e9" providerId="LiveId" clId="{8C9ABB9F-AF49-45CE-B527-1BFDEABE73D2}" dt="2024-09-02T10:16:38.664" v="344"/>
          <pc:sldLayoutMkLst>
            <pc:docMk/>
            <pc:sldMasterMk cId="714206768" sldId="2147483660"/>
            <pc:sldLayoutMk cId="315833186" sldId="2147483668"/>
          </pc:sldLayoutMkLst>
        </pc:sldLayoutChg>
        <pc:sldLayoutChg chg="setBg">
          <pc:chgData name="Scott Neilson" userId="90fe3ed725edd5e9" providerId="LiveId" clId="{8C9ABB9F-AF49-45CE-B527-1BFDEABE73D2}" dt="2024-09-02T10:16:38.664" v="344"/>
          <pc:sldLayoutMkLst>
            <pc:docMk/>
            <pc:sldMasterMk cId="714206768" sldId="2147483660"/>
            <pc:sldLayoutMk cId="2386829912" sldId="2147483669"/>
          </pc:sldLayoutMkLst>
        </pc:sldLayoutChg>
        <pc:sldLayoutChg chg="setBg">
          <pc:chgData name="Scott Neilson" userId="90fe3ed725edd5e9" providerId="LiveId" clId="{8C9ABB9F-AF49-45CE-B527-1BFDEABE73D2}" dt="2024-09-02T10:16:38.664" v="344"/>
          <pc:sldLayoutMkLst>
            <pc:docMk/>
            <pc:sldMasterMk cId="714206768" sldId="2147483660"/>
            <pc:sldLayoutMk cId="4187008480" sldId="2147483670"/>
          </pc:sldLayoutMkLst>
        </pc:sldLayoutChg>
        <pc:sldLayoutChg chg="setBg">
          <pc:chgData name="Scott Neilson" userId="90fe3ed725edd5e9" providerId="LiveId" clId="{8C9ABB9F-AF49-45CE-B527-1BFDEABE73D2}" dt="2024-09-02T10:16:38.664" v="344"/>
          <pc:sldLayoutMkLst>
            <pc:docMk/>
            <pc:sldMasterMk cId="714206768" sldId="2147483660"/>
            <pc:sldLayoutMk cId="906026664" sldId="2147483671"/>
          </pc:sldLayoutMkLst>
        </pc:sldLayoutChg>
      </pc:sldMasterChg>
    </pc:docChg>
  </pc:docChgLst>
  <pc:docChgLst>
    <pc:chgData name="Scott Neilson" userId="90fe3ed725edd5e9" providerId="LiveId" clId="{BA116D2F-44F5-4281-BF80-F1ACF1FB7B3B}"/>
    <pc:docChg chg="delSld modSld">
      <pc:chgData name="Scott Neilson" userId="90fe3ed725edd5e9" providerId="LiveId" clId="{BA116D2F-44F5-4281-BF80-F1ACF1FB7B3B}" dt="2023-08-08T21:35:07.463" v="45" actId="20577"/>
      <pc:docMkLst>
        <pc:docMk/>
      </pc:docMkLst>
      <pc:sldChg chg="modSp mod">
        <pc:chgData name="Scott Neilson" userId="90fe3ed725edd5e9" providerId="LiveId" clId="{BA116D2F-44F5-4281-BF80-F1ACF1FB7B3B}" dt="2023-08-08T21:22:52.148" v="6" actId="1076"/>
        <pc:sldMkLst>
          <pc:docMk/>
          <pc:sldMk cId="3689892274" sldId="619"/>
        </pc:sldMkLst>
        <pc:spChg chg="mod">
          <ac:chgData name="Scott Neilson" userId="90fe3ed725edd5e9" providerId="LiveId" clId="{BA116D2F-44F5-4281-BF80-F1ACF1FB7B3B}" dt="2023-08-08T21:22:52.148" v="6" actId="1076"/>
          <ac:spMkLst>
            <pc:docMk/>
            <pc:sldMk cId="3689892274" sldId="619"/>
            <ac:spMk id="2" creationId="{2FC8BF0E-0618-3099-96F1-C7BAED11B626}"/>
          </ac:spMkLst>
        </pc:spChg>
      </pc:sldChg>
      <pc:sldChg chg="modSp">
        <pc:chgData name="Scott Neilson" userId="90fe3ed725edd5e9" providerId="LiveId" clId="{BA116D2F-44F5-4281-BF80-F1ACF1FB7B3B}" dt="2023-08-08T21:35:07.463" v="45" actId="20577"/>
        <pc:sldMkLst>
          <pc:docMk/>
          <pc:sldMk cId="3715855586" sldId="658"/>
        </pc:sldMkLst>
        <pc:graphicFrameChg chg="mod">
          <ac:chgData name="Scott Neilson" userId="90fe3ed725edd5e9" providerId="LiveId" clId="{BA116D2F-44F5-4281-BF80-F1ACF1FB7B3B}" dt="2023-08-08T21:35:07.463" v="45" actId="20577"/>
          <ac:graphicFrameMkLst>
            <pc:docMk/>
            <pc:sldMk cId="3715855586" sldId="658"/>
            <ac:graphicFrameMk id="5" creationId="{B82CCC63-B6E8-0ADD-38F5-75B638664110}"/>
          </ac:graphicFrameMkLst>
        </pc:graphicFrameChg>
      </pc:sldChg>
      <pc:sldChg chg="modSp">
        <pc:chgData name="Scott Neilson" userId="90fe3ed725edd5e9" providerId="LiveId" clId="{BA116D2F-44F5-4281-BF80-F1ACF1FB7B3B}" dt="2023-08-08T21:33:47.929" v="27" actId="20577"/>
        <pc:sldMkLst>
          <pc:docMk/>
          <pc:sldMk cId="4053335417" sldId="690"/>
        </pc:sldMkLst>
        <pc:graphicFrameChg chg="mod">
          <ac:chgData name="Scott Neilson" userId="90fe3ed725edd5e9" providerId="LiveId" clId="{BA116D2F-44F5-4281-BF80-F1ACF1FB7B3B}" dt="2023-08-08T21:33:47.929" v="27" actId="20577"/>
          <ac:graphicFrameMkLst>
            <pc:docMk/>
            <pc:sldMk cId="4053335417" sldId="690"/>
            <ac:graphicFrameMk id="2" creationId="{56857FBF-FDD1-EAF3-6BC9-E7DA0CCC1A57}"/>
          </ac:graphicFrameMkLst>
        </pc:graphicFrameChg>
      </pc:sldChg>
      <pc:sldChg chg="modSp mod">
        <pc:chgData name="Scott Neilson" userId="90fe3ed725edd5e9" providerId="LiveId" clId="{BA116D2F-44F5-4281-BF80-F1ACF1FB7B3B}" dt="2023-08-08T21:23:48.700" v="8" actId="20577"/>
        <pc:sldMkLst>
          <pc:docMk/>
          <pc:sldMk cId="3570557148" sldId="781"/>
        </pc:sldMkLst>
        <pc:spChg chg="mod">
          <ac:chgData name="Scott Neilson" userId="90fe3ed725edd5e9" providerId="LiveId" clId="{BA116D2F-44F5-4281-BF80-F1ACF1FB7B3B}" dt="2023-08-08T21:23:48.700" v="8" actId="20577"/>
          <ac:spMkLst>
            <pc:docMk/>
            <pc:sldMk cId="3570557148" sldId="781"/>
            <ac:spMk id="2" creationId="{47467416-3BFB-0C82-57B8-81911F24ABE1}"/>
          </ac:spMkLst>
        </pc:spChg>
      </pc:sldChg>
      <pc:sldChg chg="modSp mod">
        <pc:chgData name="Scott Neilson" userId="90fe3ed725edd5e9" providerId="LiveId" clId="{BA116D2F-44F5-4281-BF80-F1ACF1FB7B3B}" dt="2023-08-08T21:34:42.136" v="30" actId="27107"/>
        <pc:sldMkLst>
          <pc:docMk/>
          <pc:sldMk cId="4149734777" sldId="793"/>
        </pc:sldMkLst>
        <pc:spChg chg="mod">
          <ac:chgData name="Scott Neilson" userId="90fe3ed725edd5e9" providerId="LiveId" clId="{BA116D2F-44F5-4281-BF80-F1ACF1FB7B3B}" dt="2023-08-08T21:34:42.136" v="30" actId="27107"/>
          <ac:spMkLst>
            <pc:docMk/>
            <pc:sldMk cId="4149734777" sldId="793"/>
            <ac:spMk id="9" creationId="{FF1E03D2-F84C-E26E-FC59-6FB0919F9E18}"/>
          </ac:spMkLst>
        </pc:spChg>
      </pc:sldChg>
      <pc:sldChg chg="del">
        <pc:chgData name="Scott Neilson" userId="90fe3ed725edd5e9" providerId="LiveId" clId="{BA116D2F-44F5-4281-BF80-F1ACF1FB7B3B}" dt="2023-08-08T21:21:29.101" v="0" actId="47"/>
        <pc:sldMkLst>
          <pc:docMk/>
          <pc:sldMk cId="1256983043" sldId="825"/>
        </pc:sldMkLst>
      </pc:sldChg>
    </pc:docChg>
  </pc:docChgLst>
  <pc:docChgLst>
    <pc:chgData name="Scott Neilson" userId="90fe3ed725edd5e9" providerId="LiveId" clId="{872E29B8-ED31-40B6-9813-4B33E005D234}"/>
    <pc:docChg chg="custSel modSld">
      <pc:chgData name="Scott Neilson" userId="90fe3ed725edd5e9" providerId="LiveId" clId="{872E29B8-ED31-40B6-9813-4B33E005D234}" dt="2023-09-19T12:34:45.715" v="26" actId="20577"/>
      <pc:docMkLst>
        <pc:docMk/>
      </pc:docMkLst>
      <pc:sldChg chg="modSp mod">
        <pc:chgData name="Scott Neilson" userId="90fe3ed725edd5e9" providerId="LiveId" clId="{872E29B8-ED31-40B6-9813-4B33E005D234}" dt="2023-09-19T12:34:45.715" v="26" actId="20577"/>
        <pc:sldMkLst>
          <pc:docMk/>
          <pc:sldMk cId="2369985400" sldId="336"/>
        </pc:sldMkLst>
        <pc:spChg chg="mod">
          <ac:chgData name="Scott Neilson" userId="90fe3ed725edd5e9" providerId="LiveId" clId="{872E29B8-ED31-40B6-9813-4B33E005D234}" dt="2023-09-19T12:34:45.715" v="26" actId="20577"/>
          <ac:spMkLst>
            <pc:docMk/>
            <pc:sldMk cId="2369985400" sldId="336"/>
            <ac:spMk id="6" creationId="{2A984957-70A2-4FFD-96E5-31A3B0141826}"/>
          </ac:spMkLst>
        </pc:spChg>
      </pc:sldChg>
    </pc:docChg>
  </pc:docChgLst>
  <pc:docChgLst>
    <pc:chgData name="Scott Neilson" userId="90fe3ed725edd5e9" providerId="LiveId" clId="{80DCE239-6E2D-4159-92CE-367702AF4349}"/>
    <pc:docChg chg="addSld delSld modSld">
      <pc:chgData name="Scott Neilson" userId="90fe3ed725edd5e9" providerId="LiveId" clId="{80DCE239-6E2D-4159-92CE-367702AF4349}" dt="2023-02-11T14:31:54.901" v="2" actId="47"/>
      <pc:docMkLst>
        <pc:docMk/>
      </pc:docMkLst>
      <pc:sldChg chg="add">
        <pc:chgData name="Scott Neilson" userId="90fe3ed725edd5e9" providerId="LiveId" clId="{80DCE239-6E2D-4159-92CE-367702AF4349}" dt="2023-02-11T14:31:43.837" v="0"/>
        <pc:sldMkLst>
          <pc:docMk/>
          <pc:sldMk cId="393940451" sldId="267"/>
        </pc:sldMkLst>
      </pc:sldChg>
      <pc:sldChg chg="add">
        <pc:chgData name="Scott Neilson" userId="90fe3ed725edd5e9" providerId="LiveId" clId="{80DCE239-6E2D-4159-92CE-367702AF4349}" dt="2023-02-11T14:31:43.837" v="0"/>
        <pc:sldMkLst>
          <pc:docMk/>
          <pc:sldMk cId="2421348661" sldId="270"/>
        </pc:sldMkLst>
      </pc:sldChg>
      <pc:sldChg chg="del">
        <pc:chgData name="Scott Neilson" userId="90fe3ed725edd5e9" providerId="LiveId" clId="{80DCE239-6E2D-4159-92CE-367702AF4349}" dt="2023-02-11T14:31:51.194" v="1" actId="47"/>
        <pc:sldMkLst>
          <pc:docMk/>
          <pc:sldMk cId="1383531803" sldId="274"/>
        </pc:sldMkLst>
      </pc:sldChg>
      <pc:sldChg chg="add">
        <pc:chgData name="Scott Neilson" userId="90fe3ed725edd5e9" providerId="LiveId" clId="{80DCE239-6E2D-4159-92CE-367702AF4349}" dt="2023-02-11T14:31:43.837" v="0"/>
        <pc:sldMkLst>
          <pc:docMk/>
          <pc:sldMk cId="2369985400" sldId="336"/>
        </pc:sldMkLst>
      </pc:sldChg>
      <pc:sldChg chg="add">
        <pc:chgData name="Scott Neilson" userId="90fe3ed725edd5e9" providerId="LiveId" clId="{80DCE239-6E2D-4159-92CE-367702AF4349}" dt="2023-02-11T14:31:43.837" v="0"/>
        <pc:sldMkLst>
          <pc:docMk/>
          <pc:sldMk cId="1391497968" sldId="592"/>
        </pc:sldMkLst>
      </pc:sldChg>
      <pc:sldChg chg="add">
        <pc:chgData name="Scott Neilson" userId="90fe3ed725edd5e9" providerId="LiveId" clId="{80DCE239-6E2D-4159-92CE-367702AF4349}" dt="2023-02-11T14:31:43.837" v="0"/>
        <pc:sldMkLst>
          <pc:docMk/>
          <pc:sldMk cId="1303848610" sldId="623"/>
        </pc:sldMkLst>
      </pc:sldChg>
      <pc:sldChg chg="add">
        <pc:chgData name="Scott Neilson" userId="90fe3ed725edd5e9" providerId="LiveId" clId="{80DCE239-6E2D-4159-92CE-367702AF4349}" dt="2023-02-11T14:31:43.837" v="0"/>
        <pc:sldMkLst>
          <pc:docMk/>
          <pc:sldMk cId="3779167894" sldId="638"/>
        </pc:sldMkLst>
      </pc:sldChg>
      <pc:sldChg chg="add">
        <pc:chgData name="Scott Neilson" userId="90fe3ed725edd5e9" providerId="LiveId" clId="{80DCE239-6E2D-4159-92CE-367702AF4349}" dt="2023-02-11T14:31:43.837" v="0"/>
        <pc:sldMkLst>
          <pc:docMk/>
          <pc:sldMk cId="3742897057" sldId="646"/>
        </pc:sldMkLst>
      </pc:sldChg>
      <pc:sldChg chg="add">
        <pc:chgData name="Scott Neilson" userId="90fe3ed725edd5e9" providerId="LiveId" clId="{80DCE239-6E2D-4159-92CE-367702AF4349}" dt="2023-02-11T14:31:43.837" v="0"/>
        <pc:sldMkLst>
          <pc:docMk/>
          <pc:sldMk cId="1949905579" sldId="657"/>
        </pc:sldMkLst>
      </pc:sldChg>
      <pc:sldChg chg="add">
        <pc:chgData name="Scott Neilson" userId="90fe3ed725edd5e9" providerId="LiveId" clId="{80DCE239-6E2D-4159-92CE-367702AF4349}" dt="2023-02-11T14:31:43.837" v="0"/>
        <pc:sldMkLst>
          <pc:docMk/>
          <pc:sldMk cId="3715855586" sldId="658"/>
        </pc:sldMkLst>
      </pc:sldChg>
      <pc:sldChg chg="add">
        <pc:chgData name="Scott Neilson" userId="90fe3ed725edd5e9" providerId="LiveId" clId="{80DCE239-6E2D-4159-92CE-367702AF4349}" dt="2023-02-11T14:31:43.837" v="0"/>
        <pc:sldMkLst>
          <pc:docMk/>
          <pc:sldMk cId="4098860698" sldId="662"/>
        </pc:sldMkLst>
      </pc:sldChg>
      <pc:sldChg chg="add">
        <pc:chgData name="Scott Neilson" userId="90fe3ed725edd5e9" providerId="LiveId" clId="{80DCE239-6E2D-4159-92CE-367702AF4349}" dt="2023-02-11T14:31:43.837" v="0"/>
        <pc:sldMkLst>
          <pc:docMk/>
          <pc:sldMk cId="1408875328" sldId="681"/>
        </pc:sldMkLst>
      </pc:sldChg>
      <pc:sldChg chg="add">
        <pc:chgData name="Scott Neilson" userId="90fe3ed725edd5e9" providerId="LiveId" clId="{80DCE239-6E2D-4159-92CE-367702AF4349}" dt="2023-02-11T14:31:43.837" v="0"/>
        <pc:sldMkLst>
          <pc:docMk/>
          <pc:sldMk cId="3492755307" sldId="687"/>
        </pc:sldMkLst>
      </pc:sldChg>
      <pc:sldChg chg="add">
        <pc:chgData name="Scott Neilson" userId="90fe3ed725edd5e9" providerId="LiveId" clId="{80DCE239-6E2D-4159-92CE-367702AF4349}" dt="2023-02-11T14:31:43.837" v="0"/>
        <pc:sldMkLst>
          <pc:docMk/>
          <pc:sldMk cId="4053335417" sldId="690"/>
        </pc:sldMkLst>
      </pc:sldChg>
      <pc:sldChg chg="add">
        <pc:chgData name="Scott Neilson" userId="90fe3ed725edd5e9" providerId="LiveId" clId="{80DCE239-6E2D-4159-92CE-367702AF4349}" dt="2023-02-11T14:31:43.837" v="0"/>
        <pc:sldMkLst>
          <pc:docMk/>
          <pc:sldMk cId="115949427" sldId="691"/>
        </pc:sldMkLst>
      </pc:sldChg>
      <pc:sldChg chg="add">
        <pc:chgData name="Scott Neilson" userId="90fe3ed725edd5e9" providerId="LiveId" clId="{80DCE239-6E2D-4159-92CE-367702AF4349}" dt="2023-02-11T14:31:43.837" v="0"/>
        <pc:sldMkLst>
          <pc:docMk/>
          <pc:sldMk cId="3196077491" sldId="692"/>
        </pc:sldMkLst>
      </pc:sldChg>
      <pc:sldChg chg="add">
        <pc:chgData name="Scott Neilson" userId="90fe3ed725edd5e9" providerId="LiveId" clId="{80DCE239-6E2D-4159-92CE-367702AF4349}" dt="2023-02-11T14:31:43.837" v="0"/>
        <pc:sldMkLst>
          <pc:docMk/>
          <pc:sldMk cId="3516365886" sldId="693"/>
        </pc:sldMkLst>
      </pc:sldChg>
      <pc:sldChg chg="add">
        <pc:chgData name="Scott Neilson" userId="90fe3ed725edd5e9" providerId="LiveId" clId="{80DCE239-6E2D-4159-92CE-367702AF4349}" dt="2023-02-11T14:31:43.837" v="0"/>
        <pc:sldMkLst>
          <pc:docMk/>
          <pc:sldMk cId="240732552" sldId="694"/>
        </pc:sldMkLst>
      </pc:sldChg>
      <pc:sldChg chg="del">
        <pc:chgData name="Scott Neilson" userId="90fe3ed725edd5e9" providerId="LiveId" clId="{80DCE239-6E2D-4159-92CE-367702AF4349}" dt="2023-02-11T14:31:54.901" v="2" actId="47"/>
        <pc:sldMkLst>
          <pc:docMk/>
          <pc:sldMk cId="2126237677" sldId="750"/>
        </pc:sldMkLst>
      </pc:sldChg>
      <pc:sldChg chg="del">
        <pc:chgData name="Scott Neilson" userId="90fe3ed725edd5e9" providerId="LiveId" clId="{80DCE239-6E2D-4159-92CE-367702AF4349}" dt="2023-02-11T14:31:51.194" v="1" actId="47"/>
        <pc:sldMkLst>
          <pc:docMk/>
          <pc:sldMk cId="3494749908" sldId="751"/>
        </pc:sldMkLst>
      </pc:sldChg>
      <pc:sldChg chg="del">
        <pc:chgData name="Scott Neilson" userId="90fe3ed725edd5e9" providerId="LiveId" clId="{80DCE239-6E2D-4159-92CE-367702AF4349}" dt="2023-02-11T14:31:51.194" v="1" actId="47"/>
        <pc:sldMkLst>
          <pc:docMk/>
          <pc:sldMk cId="1773546263" sldId="754"/>
        </pc:sldMkLst>
      </pc:sldChg>
      <pc:sldChg chg="del">
        <pc:chgData name="Scott Neilson" userId="90fe3ed725edd5e9" providerId="LiveId" clId="{80DCE239-6E2D-4159-92CE-367702AF4349}" dt="2023-02-11T14:31:51.194" v="1" actId="47"/>
        <pc:sldMkLst>
          <pc:docMk/>
          <pc:sldMk cId="268423425" sldId="755"/>
        </pc:sldMkLst>
      </pc:sldChg>
      <pc:sldChg chg="del">
        <pc:chgData name="Scott Neilson" userId="90fe3ed725edd5e9" providerId="LiveId" clId="{80DCE239-6E2D-4159-92CE-367702AF4349}" dt="2023-02-11T14:31:51.194" v="1" actId="47"/>
        <pc:sldMkLst>
          <pc:docMk/>
          <pc:sldMk cId="2055567504" sldId="756"/>
        </pc:sldMkLst>
      </pc:sldChg>
      <pc:sldChg chg="del">
        <pc:chgData name="Scott Neilson" userId="90fe3ed725edd5e9" providerId="LiveId" clId="{80DCE239-6E2D-4159-92CE-367702AF4349}" dt="2023-02-11T14:31:51.194" v="1" actId="47"/>
        <pc:sldMkLst>
          <pc:docMk/>
          <pc:sldMk cId="263766362" sldId="757"/>
        </pc:sldMkLst>
      </pc:sldChg>
      <pc:sldChg chg="del">
        <pc:chgData name="Scott Neilson" userId="90fe3ed725edd5e9" providerId="LiveId" clId="{80DCE239-6E2D-4159-92CE-367702AF4349}" dt="2023-02-11T14:31:51.194" v="1" actId="47"/>
        <pc:sldMkLst>
          <pc:docMk/>
          <pc:sldMk cId="1457550243" sldId="758"/>
        </pc:sldMkLst>
      </pc:sldChg>
      <pc:sldChg chg="del">
        <pc:chgData name="Scott Neilson" userId="90fe3ed725edd5e9" providerId="LiveId" clId="{80DCE239-6E2D-4159-92CE-367702AF4349}" dt="2023-02-11T14:31:51.194" v="1" actId="47"/>
        <pc:sldMkLst>
          <pc:docMk/>
          <pc:sldMk cId="1612480312" sldId="759"/>
        </pc:sldMkLst>
      </pc:sldChg>
      <pc:sldChg chg="del">
        <pc:chgData name="Scott Neilson" userId="90fe3ed725edd5e9" providerId="LiveId" clId="{80DCE239-6E2D-4159-92CE-367702AF4349}" dt="2023-02-11T14:31:51.194" v="1" actId="47"/>
        <pc:sldMkLst>
          <pc:docMk/>
          <pc:sldMk cId="1561139033" sldId="760"/>
        </pc:sldMkLst>
      </pc:sldChg>
      <pc:sldChg chg="del">
        <pc:chgData name="Scott Neilson" userId="90fe3ed725edd5e9" providerId="LiveId" clId="{80DCE239-6E2D-4159-92CE-367702AF4349}" dt="2023-02-11T14:31:51.194" v="1" actId="47"/>
        <pc:sldMkLst>
          <pc:docMk/>
          <pc:sldMk cId="1772324766" sldId="761"/>
        </pc:sldMkLst>
      </pc:sldChg>
      <pc:sldChg chg="del">
        <pc:chgData name="Scott Neilson" userId="90fe3ed725edd5e9" providerId="LiveId" clId="{80DCE239-6E2D-4159-92CE-367702AF4349}" dt="2023-02-11T14:31:51.194" v="1" actId="47"/>
        <pc:sldMkLst>
          <pc:docMk/>
          <pc:sldMk cId="4109952304" sldId="762"/>
        </pc:sldMkLst>
      </pc:sldChg>
      <pc:sldChg chg="del">
        <pc:chgData name="Scott Neilson" userId="90fe3ed725edd5e9" providerId="LiveId" clId="{80DCE239-6E2D-4159-92CE-367702AF4349}" dt="2023-02-11T14:31:51.194" v="1" actId="47"/>
        <pc:sldMkLst>
          <pc:docMk/>
          <pc:sldMk cId="2279601161" sldId="763"/>
        </pc:sldMkLst>
      </pc:sldChg>
      <pc:sldChg chg="del">
        <pc:chgData name="Scott Neilson" userId="90fe3ed725edd5e9" providerId="LiveId" clId="{80DCE239-6E2D-4159-92CE-367702AF4349}" dt="2023-02-11T14:31:51.194" v="1" actId="47"/>
        <pc:sldMkLst>
          <pc:docMk/>
          <pc:sldMk cId="3465250658" sldId="764"/>
        </pc:sldMkLst>
      </pc:sldChg>
      <pc:sldChg chg="del">
        <pc:chgData name="Scott Neilson" userId="90fe3ed725edd5e9" providerId="LiveId" clId="{80DCE239-6E2D-4159-92CE-367702AF4349}" dt="2023-02-11T14:31:51.194" v="1" actId="47"/>
        <pc:sldMkLst>
          <pc:docMk/>
          <pc:sldMk cId="271101877" sldId="765"/>
        </pc:sldMkLst>
      </pc:sldChg>
      <pc:sldChg chg="del">
        <pc:chgData name="Scott Neilson" userId="90fe3ed725edd5e9" providerId="LiveId" clId="{80DCE239-6E2D-4159-92CE-367702AF4349}" dt="2023-02-11T14:31:51.194" v="1" actId="47"/>
        <pc:sldMkLst>
          <pc:docMk/>
          <pc:sldMk cId="73373617" sldId="766"/>
        </pc:sldMkLst>
      </pc:sldChg>
      <pc:sldChg chg="del">
        <pc:chgData name="Scott Neilson" userId="90fe3ed725edd5e9" providerId="LiveId" clId="{80DCE239-6E2D-4159-92CE-367702AF4349}" dt="2023-02-11T14:31:51.194" v="1" actId="47"/>
        <pc:sldMkLst>
          <pc:docMk/>
          <pc:sldMk cId="3881479976" sldId="767"/>
        </pc:sldMkLst>
      </pc:sldChg>
      <pc:sldChg chg="del">
        <pc:chgData name="Scott Neilson" userId="90fe3ed725edd5e9" providerId="LiveId" clId="{80DCE239-6E2D-4159-92CE-367702AF4349}" dt="2023-02-11T14:31:51.194" v="1" actId="47"/>
        <pc:sldMkLst>
          <pc:docMk/>
          <pc:sldMk cId="1791344526" sldId="768"/>
        </pc:sldMkLst>
      </pc:sldChg>
      <pc:sldChg chg="del">
        <pc:chgData name="Scott Neilson" userId="90fe3ed725edd5e9" providerId="LiveId" clId="{80DCE239-6E2D-4159-92CE-367702AF4349}" dt="2023-02-11T14:31:51.194" v="1" actId="47"/>
        <pc:sldMkLst>
          <pc:docMk/>
          <pc:sldMk cId="2127665679" sldId="769"/>
        </pc:sldMkLst>
      </pc:sldChg>
      <pc:sldChg chg="del">
        <pc:chgData name="Scott Neilson" userId="90fe3ed725edd5e9" providerId="LiveId" clId="{80DCE239-6E2D-4159-92CE-367702AF4349}" dt="2023-02-11T14:31:51.194" v="1" actId="47"/>
        <pc:sldMkLst>
          <pc:docMk/>
          <pc:sldMk cId="3069537823" sldId="770"/>
        </pc:sldMkLst>
      </pc:sldChg>
      <pc:sldChg chg="del">
        <pc:chgData name="Scott Neilson" userId="90fe3ed725edd5e9" providerId="LiveId" clId="{80DCE239-6E2D-4159-92CE-367702AF4349}" dt="2023-02-11T14:31:51.194" v="1" actId="47"/>
        <pc:sldMkLst>
          <pc:docMk/>
          <pc:sldMk cId="515015083" sldId="771"/>
        </pc:sldMkLst>
      </pc:sldChg>
      <pc:sldChg chg="del">
        <pc:chgData name="Scott Neilson" userId="90fe3ed725edd5e9" providerId="LiveId" clId="{80DCE239-6E2D-4159-92CE-367702AF4349}" dt="2023-02-11T14:31:51.194" v="1" actId="47"/>
        <pc:sldMkLst>
          <pc:docMk/>
          <pc:sldMk cId="2147595211" sldId="772"/>
        </pc:sldMkLst>
      </pc:sldChg>
      <pc:sldChg chg="del">
        <pc:chgData name="Scott Neilson" userId="90fe3ed725edd5e9" providerId="LiveId" clId="{80DCE239-6E2D-4159-92CE-367702AF4349}" dt="2023-02-11T14:31:51.194" v="1" actId="47"/>
        <pc:sldMkLst>
          <pc:docMk/>
          <pc:sldMk cId="3230524304" sldId="773"/>
        </pc:sldMkLst>
      </pc:sldChg>
      <pc:sldChg chg="del">
        <pc:chgData name="Scott Neilson" userId="90fe3ed725edd5e9" providerId="LiveId" clId="{80DCE239-6E2D-4159-92CE-367702AF4349}" dt="2023-02-11T14:31:51.194" v="1" actId="47"/>
        <pc:sldMkLst>
          <pc:docMk/>
          <pc:sldMk cId="3533851138" sldId="774"/>
        </pc:sldMkLst>
      </pc:sldChg>
      <pc:sldChg chg="del">
        <pc:chgData name="Scott Neilson" userId="90fe3ed725edd5e9" providerId="LiveId" clId="{80DCE239-6E2D-4159-92CE-367702AF4349}" dt="2023-02-11T14:31:51.194" v="1" actId="47"/>
        <pc:sldMkLst>
          <pc:docMk/>
          <pc:sldMk cId="413788710" sldId="776"/>
        </pc:sldMkLst>
      </pc:sldChg>
      <pc:sldChg chg="del">
        <pc:chgData name="Scott Neilson" userId="90fe3ed725edd5e9" providerId="LiveId" clId="{80DCE239-6E2D-4159-92CE-367702AF4349}" dt="2023-02-11T14:31:51.194" v="1" actId="47"/>
        <pc:sldMkLst>
          <pc:docMk/>
          <pc:sldMk cId="2492020412" sldId="777"/>
        </pc:sldMkLst>
      </pc:sldChg>
      <pc:sldChg chg="del">
        <pc:chgData name="Scott Neilson" userId="90fe3ed725edd5e9" providerId="LiveId" clId="{80DCE239-6E2D-4159-92CE-367702AF4349}" dt="2023-02-11T14:31:51.194" v="1" actId="47"/>
        <pc:sldMkLst>
          <pc:docMk/>
          <pc:sldMk cId="213722191" sldId="778"/>
        </pc:sldMkLst>
      </pc:sldChg>
      <pc:sldChg chg="del">
        <pc:chgData name="Scott Neilson" userId="90fe3ed725edd5e9" providerId="LiveId" clId="{80DCE239-6E2D-4159-92CE-367702AF4349}" dt="2023-02-11T14:31:51.194" v="1" actId="47"/>
        <pc:sldMkLst>
          <pc:docMk/>
          <pc:sldMk cId="3349607619" sldId="779"/>
        </pc:sldMkLst>
      </pc:sldChg>
      <pc:sldChg chg="del">
        <pc:chgData name="Scott Neilson" userId="90fe3ed725edd5e9" providerId="LiveId" clId="{80DCE239-6E2D-4159-92CE-367702AF4349}" dt="2023-02-11T14:31:51.194" v="1" actId="47"/>
        <pc:sldMkLst>
          <pc:docMk/>
          <pc:sldMk cId="323486454" sldId="780"/>
        </pc:sldMkLst>
      </pc:sldChg>
      <pc:sldChg chg="del">
        <pc:chgData name="Scott Neilson" userId="90fe3ed725edd5e9" providerId="LiveId" clId="{80DCE239-6E2D-4159-92CE-367702AF4349}" dt="2023-02-11T14:31:51.194" v="1" actId="47"/>
        <pc:sldMkLst>
          <pc:docMk/>
          <pc:sldMk cId="3626544206" sldId="781"/>
        </pc:sldMkLst>
      </pc:sldChg>
    </pc:docChg>
  </pc:docChgLst>
  <pc:docChgLst>
    <pc:chgData name="Scott Neilson" userId="90fe3ed725edd5e9" providerId="LiveId" clId="{31765B7E-427B-4C2C-BAD6-1446AA420DB2}"/>
    <pc:docChg chg="undo redo custSel addSld delSld modSld sldOrd">
      <pc:chgData name="Scott Neilson" userId="90fe3ed725edd5e9" providerId="LiveId" clId="{31765B7E-427B-4C2C-BAD6-1446AA420DB2}" dt="2024-09-24T11:24:27.956" v="37" actId="20577"/>
      <pc:docMkLst>
        <pc:docMk/>
      </pc:docMkLst>
      <pc:sldChg chg="del">
        <pc:chgData name="Scott Neilson" userId="90fe3ed725edd5e9" providerId="LiveId" clId="{31765B7E-427B-4C2C-BAD6-1446AA420DB2}" dt="2024-09-17T14:46:53.023" v="1" actId="47"/>
        <pc:sldMkLst>
          <pc:docMk/>
          <pc:sldMk cId="393940451" sldId="267"/>
        </pc:sldMkLst>
      </pc:sldChg>
      <pc:sldChg chg="modSp">
        <pc:chgData name="Scott Neilson" userId="90fe3ed725edd5e9" providerId="LiveId" clId="{31765B7E-427B-4C2C-BAD6-1446AA420DB2}" dt="2024-09-24T11:24:27.956" v="37" actId="20577"/>
        <pc:sldMkLst>
          <pc:docMk/>
          <pc:sldMk cId="4053335417" sldId="690"/>
        </pc:sldMkLst>
        <pc:graphicFrameChg chg="mod">
          <ac:chgData name="Scott Neilson" userId="90fe3ed725edd5e9" providerId="LiveId" clId="{31765B7E-427B-4C2C-BAD6-1446AA420DB2}" dt="2024-09-24T11:24:27.956" v="37" actId="20577"/>
          <ac:graphicFrameMkLst>
            <pc:docMk/>
            <pc:sldMk cId="4053335417" sldId="690"/>
            <ac:graphicFrameMk id="2" creationId="{56857FBF-FDD1-EAF3-6BC9-E7DA0CCC1A57}"/>
          </ac:graphicFrameMkLst>
        </pc:graphicFrameChg>
      </pc:sldChg>
      <pc:sldChg chg="modSp mod">
        <pc:chgData name="Scott Neilson" userId="90fe3ed725edd5e9" providerId="LiveId" clId="{31765B7E-427B-4C2C-BAD6-1446AA420DB2}" dt="2024-09-17T14:49:30.085" v="10" actId="20577"/>
        <pc:sldMkLst>
          <pc:docMk/>
          <pc:sldMk cId="2126237677" sldId="750"/>
        </pc:sldMkLst>
        <pc:spChg chg="mod">
          <ac:chgData name="Scott Neilson" userId="90fe3ed725edd5e9" providerId="LiveId" clId="{31765B7E-427B-4C2C-BAD6-1446AA420DB2}" dt="2024-09-17T14:49:30.085" v="10" actId="20577"/>
          <ac:spMkLst>
            <pc:docMk/>
            <pc:sldMk cId="2126237677" sldId="750"/>
            <ac:spMk id="6" creationId="{2A984957-70A2-4FFD-96E5-31A3B0141826}"/>
          </ac:spMkLst>
        </pc:spChg>
      </pc:sldChg>
      <pc:sldChg chg="ord">
        <pc:chgData name="Scott Neilson" userId="90fe3ed725edd5e9" providerId="LiveId" clId="{31765B7E-427B-4C2C-BAD6-1446AA420DB2}" dt="2024-09-17T14:47:28.291" v="5"/>
        <pc:sldMkLst>
          <pc:docMk/>
          <pc:sldMk cId="2912583723" sldId="769"/>
        </pc:sldMkLst>
      </pc:sldChg>
      <pc:sldChg chg="modSp">
        <pc:chgData name="Scott Neilson" userId="90fe3ed725edd5e9" providerId="LiveId" clId="{31765B7E-427B-4C2C-BAD6-1446AA420DB2}" dt="2024-09-23T13:35:55.169" v="32"/>
        <pc:sldMkLst>
          <pc:docMk/>
          <pc:sldMk cId="2336217958" sldId="782"/>
        </pc:sldMkLst>
        <pc:graphicFrameChg chg="mod">
          <ac:chgData name="Scott Neilson" userId="90fe3ed725edd5e9" providerId="LiveId" clId="{31765B7E-427B-4C2C-BAD6-1446AA420DB2}" dt="2024-09-23T13:35:55.169" v="32"/>
          <ac:graphicFrameMkLst>
            <pc:docMk/>
            <pc:sldMk cId="2336217958" sldId="782"/>
            <ac:graphicFrameMk id="2" creationId="{087355AB-628F-D554-8A43-D811E9B3F69E}"/>
          </ac:graphicFrameMkLst>
        </pc:graphicFrameChg>
      </pc:sldChg>
      <pc:sldChg chg="addSp delSp modSp add mod">
        <pc:chgData name="Scott Neilson" userId="90fe3ed725edd5e9" providerId="LiveId" clId="{31765B7E-427B-4C2C-BAD6-1446AA420DB2}" dt="2024-09-23T13:36:11.890" v="35"/>
        <pc:sldMkLst>
          <pc:docMk/>
          <pc:sldMk cId="26121877" sldId="789"/>
        </pc:sldMkLst>
        <pc:picChg chg="del">
          <ac:chgData name="Scott Neilson" userId="90fe3ed725edd5e9" providerId="LiveId" clId="{31765B7E-427B-4C2C-BAD6-1446AA420DB2}" dt="2024-09-23T13:36:11.576" v="34" actId="478"/>
          <ac:picMkLst>
            <pc:docMk/>
            <pc:sldMk cId="26121877" sldId="789"/>
            <ac:picMk id="4" creationId="{4D12C762-8C80-A367-E481-EF69AA0D79CF}"/>
          </ac:picMkLst>
        </pc:picChg>
        <pc:picChg chg="add mod">
          <ac:chgData name="Scott Neilson" userId="90fe3ed725edd5e9" providerId="LiveId" clId="{31765B7E-427B-4C2C-BAD6-1446AA420DB2}" dt="2024-09-23T13:36:11.890" v="35"/>
          <ac:picMkLst>
            <pc:docMk/>
            <pc:sldMk cId="26121877" sldId="789"/>
            <ac:picMk id="6" creationId="{2F950066-8B0B-770A-0B03-C8C35F9161AC}"/>
          </ac:picMkLst>
        </pc:picChg>
      </pc:sldChg>
      <pc:sldChg chg="del">
        <pc:chgData name="Scott Neilson" userId="90fe3ed725edd5e9" providerId="LiveId" clId="{31765B7E-427B-4C2C-BAD6-1446AA420DB2}" dt="2024-09-17T14:48:00.546" v="8" actId="47"/>
        <pc:sldMkLst>
          <pc:docMk/>
          <pc:sldMk cId="4050960223" sldId="829"/>
        </pc:sldMkLst>
      </pc:sldChg>
      <pc:sldChg chg="add del ord">
        <pc:chgData name="Scott Neilson" userId="90fe3ed725edd5e9" providerId="LiveId" clId="{31765B7E-427B-4C2C-BAD6-1446AA420DB2}" dt="2024-09-23T13:34:49.759" v="30" actId="47"/>
        <pc:sldMkLst>
          <pc:docMk/>
          <pc:sldMk cId="436628955" sldId="834"/>
        </pc:sldMkLst>
      </pc:sldChg>
      <pc:sldChg chg="addSp modSp mod">
        <pc:chgData name="Scott Neilson" userId="90fe3ed725edd5e9" providerId="LiveId" clId="{31765B7E-427B-4C2C-BAD6-1446AA420DB2}" dt="2024-09-17T14:53:11.241" v="25" actId="14100"/>
        <pc:sldMkLst>
          <pc:docMk/>
          <pc:sldMk cId="1866409296" sldId="845"/>
        </pc:sldMkLst>
        <pc:picChg chg="mod">
          <ac:chgData name="Scott Neilson" userId="90fe3ed725edd5e9" providerId="LiveId" clId="{31765B7E-427B-4C2C-BAD6-1446AA420DB2}" dt="2024-09-17T14:53:11.241" v="25" actId="14100"/>
          <ac:picMkLst>
            <pc:docMk/>
            <pc:sldMk cId="1866409296" sldId="845"/>
            <ac:picMk id="9" creationId="{4D20A066-226C-B0D9-3559-5FC9EB741051}"/>
          </ac:picMkLst>
        </pc:picChg>
        <pc:picChg chg="add mod">
          <ac:chgData name="Scott Neilson" userId="90fe3ed725edd5e9" providerId="LiveId" clId="{31765B7E-427B-4C2C-BAD6-1446AA420DB2}" dt="2024-09-17T14:53:09.233" v="24" actId="1076"/>
          <ac:picMkLst>
            <pc:docMk/>
            <pc:sldMk cId="1866409296" sldId="845"/>
            <ac:picMk id="1026" creationId="{4B36D475-FABA-F732-1B97-B0570FF2B0B7}"/>
          </ac:picMkLst>
        </pc:picChg>
      </pc:sldChg>
      <pc:sldChg chg="addSp delSp modSp add mod">
        <pc:chgData name="Scott Neilson" userId="90fe3ed725edd5e9" providerId="LiveId" clId="{31765B7E-427B-4C2C-BAD6-1446AA420DB2}" dt="2024-09-17T14:46:59.677" v="3"/>
        <pc:sldMkLst>
          <pc:docMk/>
          <pc:sldMk cId="2038693406" sldId="847"/>
        </pc:sldMkLst>
        <pc:picChg chg="del">
          <ac:chgData name="Scott Neilson" userId="90fe3ed725edd5e9" providerId="LiveId" clId="{31765B7E-427B-4C2C-BAD6-1446AA420DB2}" dt="2024-09-17T14:46:59.454" v="2" actId="478"/>
          <ac:picMkLst>
            <pc:docMk/>
            <pc:sldMk cId="2038693406" sldId="847"/>
            <ac:picMk id="4" creationId="{94A05313-FD87-F7DD-FF55-D4CEEF1FDBD1}"/>
          </ac:picMkLst>
        </pc:picChg>
        <pc:picChg chg="add mod">
          <ac:chgData name="Scott Neilson" userId="90fe3ed725edd5e9" providerId="LiveId" clId="{31765B7E-427B-4C2C-BAD6-1446AA420DB2}" dt="2024-09-17T14:46:59.677" v="3"/>
          <ac:picMkLst>
            <pc:docMk/>
            <pc:sldMk cId="2038693406" sldId="847"/>
            <ac:picMk id="5" creationId="{CE9D0CD8-B11C-3E74-C6EE-9D60C74D394B}"/>
          </ac:picMkLst>
        </pc:picChg>
      </pc:sldChg>
      <pc:sldChg chg="add del">
        <pc:chgData name="Scott Neilson" userId="90fe3ed725edd5e9" providerId="LiveId" clId="{31765B7E-427B-4C2C-BAD6-1446AA420DB2}" dt="2024-09-23T13:36:01.713" v="33" actId="47"/>
        <pc:sldMkLst>
          <pc:docMk/>
          <pc:sldMk cId="1492945411" sldId="848"/>
        </pc:sldMkLst>
      </pc:sldChg>
      <pc:sldChg chg="add del">
        <pc:chgData name="Scott Neilson" userId="90fe3ed725edd5e9" providerId="LiveId" clId="{31765B7E-427B-4C2C-BAD6-1446AA420DB2}" dt="2024-09-17T14:52:30.074" v="13"/>
        <pc:sldMkLst>
          <pc:docMk/>
          <pc:sldMk cId="1721963142" sldId="849"/>
        </pc:sldMkLst>
      </pc:sldChg>
      <pc:sldChg chg="add del">
        <pc:chgData name="Scott Neilson" userId="90fe3ed725edd5e9" providerId="LiveId" clId="{31765B7E-427B-4C2C-BAD6-1446AA420DB2}" dt="2024-09-17T14:52:30.074" v="13"/>
        <pc:sldMkLst>
          <pc:docMk/>
          <pc:sldMk cId="3105961163" sldId="850"/>
        </pc:sldMkLst>
      </pc:sldChg>
    </pc:docChg>
  </pc:docChgLst>
  <pc:docChgLst>
    <pc:chgData name="Scott Neilson" userId="90fe3ed725edd5e9" providerId="LiveId" clId="{2B793461-19D6-4437-9375-940AF0F05072}"/>
    <pc:docChg chg="custSel modSld modMainMaster">
      <pc:chgData name="Scott Neilson" userId="90fe3ed725edd5e9" providerId="LiveId" clId="{2B793461-19D6-4437-9375-940AF0F05072}" dt="2023-02-11T14:22:34.204" v="58"/>
      <pc:docMkLst>
        <pc:docMk/>
      </pc:docMkLst>
      <pc:sldChg chg="modSp setBg">
        <pc:chgData name="Scott Neilson" userId="90fe3ed725edd5e9" providerId="LiveId" clId="{2B793461-19D6-4437-9375-940AF0F05072}" dt="2023-02-11T14:22:34.204" v="58"/>
        <pc:sldMkLst>
          <pc:docMk/>
          <pc:sldMk cId="2126237677" sldId="750"/>
        </pc:sldMkLst>
        <pc:spChg chg="mod">
          <ac:chgData name="Scott Neilson" userId="90fe3ed725edd5e9" providerId="LiveId" clId="{2B793461-19D6-4437-9375-940AF0F05072}" dt="2023-02-11T14:22:19.949" v="49" actId="16037"/>
          <ac:spMkLst>
            <pc:docMk/>
            <pc:sldMk cId="2126237677" sldId="750"/>
            <ac:spMk id="6" creationId="{2A984957-70A2-4FFD-96E5-31A3B0141826}"/>
          </ac:spMkLst>
        </pc:spChg>
      </pc:sldChg>
      <pc:sldChg chg="modSp mod">
        <pc:chgData name="Scott Neilson" userId="90fe3ed725edd5e9" providerId="LiveId" clId="{2B793461-19D6-4437-9375-940AF0F05072}" dt="2023-02-11T14:22:20.260" v="50" actId="27636"/>
        <pc:sldMkLst>
          <pc:docMk/>
          <pc:sldMk cId="3494749908" sldId="751"/>
        </pc:sldMkLst>
        <pc:spChg chg="mod">
          <ac:chgData name="Scott Neilson" userId="90fe3ed725edd5e9" providerId="LiveId" clId="{2B793461-19D6-4437-9375-940AF0F05072}" dt="2023-02-11T14:22:20.260" v="50" actId="27636"/>
          <ac:spMkLst>
            <pc:docMk/>
            <pc:sldMk cId="3494749908" sldId="751"/>
            <ac:spMk id="6" creationId="{321D1A07-19E9-4156-8D98-5E65E3FF1D48}"/>
          </ac:spMkLst>
        </pc:spChg>
      </pc:sldChg>
      <pc:sldChg chg="modSp mod">
        <pc:chgData name="Scott Neilson" userId="90fe3ed725edd5e9" providerId="LiveId" clId="{2B793461-19D6-4437-9375-940AF0F05072}" dt="2023-02-11T14:22:20.266" v="51" actId="27636"/>
        <pc:sldMkLst>
          <pc:docMk/>
          <pc:sldMk cId="268423425" sldId="755"/>
        </pc:sldMkLst>
        <pc:spChg chg="mod">
          <ac:chgData name="Scott Neilson" userId="90fe3ed725edd5e9" providerId="LiveId" clId="{2B793461-19D6-4437-9375-940AF0F05072}" dt="2023-02-11T14:22:20.266" v="51" actId="27636"/>
          <ac:spMkLst>
            <pc:docMk/>
            <pc:sldMk cId="268423425" sldId="755"/>
            <ac:spMk id="2" creationId="{0A30DF6D-C194-B367-8661-063296CCAAE7}"/>
          </ac:spMkLst>
        </pc:spChg>
      </pc:sldChg>
      <pc:sldChg chg="modSp mod">
        <pc:chgData name="Scott Neilson" userId="90fe3ed725edd5e9" providerId="LiveId" clId="{2B793461-19D6-4437-9375-940AF0F05072}" dt="2023-02-11T14:22:20.281" v="52" actId="27636"/>
        <pc:sldMkLst>
          <pc:docMk/>
          <pc:sldMk cId="3465250658" sldId="764"/>
        </pc:sldMkLst>
        <pc:spChg chg="mod">
          <ac:chgData name="Scott Neilson" userId="90fe3ed725edd5e9" providerId="LiveId" clId="{2B793461-19D6-4437-9375-940AF0F05072}" dt="2023-02-11T14:22:20.281" v="52" actId="27636"/>
          <ac:spMkLst>
            <pc:docMk/>
            <pc:sldMk cId="3465250658" sldId="764"/>
            <ac:spMk id="2" creationId="{9A448E8D-B6C2-4A69-BE0F-6D34E0F40B0D}"/>
          </ac:spMkLst>
        </pc:spChg>
      </pc:sldChg>
      <pc:sldChg chg="modSp mod">
        <pc:chgData name="Scott Neilson" userId="90fe3ed725edd5e9" providerId="LiveId" clId="{2B793461-19D6-4437-9375-940AF0F05072}" dt="2023-02-11T14:20:52.770" v="1" actId="27636"/>
        <pc:sldMkLst>
          <pc:docMk/>
          <pc:sldMk cId="73373617" sldId="766"/>
        </pc:sldMkLst>
        <pc:spChg chg="mod">
          <ac:chgData name="Scott Neilson" userId="90fe3ed725edd5e9" providerId="LiveId" clId="{2B793461-19D6-4437-9375-940AF0F05072}" dt="2023-02-11T14:20:52.770" v="1" actId="27636"/>
          <ac:spMkLst>
            <pc:docMk/>
            <pc:sldMk cId="73373617" sldId="766"/>
            <ac:spMk id="2" creationId="{0E7259D7-AD4E-0CB4-1384-40828C7E9F8D}"/>
          </ac:spMkLst>
        </pc:spChg>
      </pc:sldChg>
      <pc:sldChg chg="modSp mod">
        <pc:chgData name="Scott Neilson" userId="90fe3ed725edd5e9" providerId="LiveId" clId="{2B793461-19D6-4437-9375-940AF0F05072}" dt="2023-02-11T14:22:20.297" v="53" actId="27636"/>
        <pc:sldMkLst>
          <pc:docMk/>
          <pc:sldMk cId="3069537823" sldId="770"/>
        </pc:sldMkLst>
        <pc:spChg chg="mod">
          <ac:chgData name="Scott Neilson" userId="90fe3ed725edd5e9" providerId="LiveId" clId="{2B793461-19D6-4437-9375-940AF0F05072}" dt="2023-02-11T14:22:20.297" v="53" actId="27636"/>
          <ac:spMkLst>
            <pc:docMk/>
            <pc:sldMk cId="3069537823" sldId="770"/>
            <ac:spMk id="2" creationId="{7E4D4CDF-CBCD-8BF3-D558-0F21D7CF4F11}"/>
          </ac:spMkLst>
        </pc:spChg>
      </pc:sldChg>
      <pc:sldChg chg="modSp mod">
        <pc:chgData name="Scott Neilson" userId="90fe3ed725edd5e9" providerId="LiveId" clId="{2B793461-19D6-4437-9375-940AF0F05072}" dt="2023-02-11T14:22:20.297" v="55" actId="27636"/>
        <pc:sldMkLst>
          <pc:docMk/>
          <pc:sldMk cId="3230524304" sldId="773"/>
        </pc:sldMkLst>
        <pc:spChg chg="mod">
          <ac:chgData name="Scott Neilson" userId="90fe3ed725edd5e9" providerId="LiveId" clId="{2B793461-19D6-4437-9375-940AF0F05072}" dt="2023-02-11T14:22:20.297" v="55" actId="27636"/>
          <ac:spMkLst>
            <pc:docMk/>
            <pc:sldMk cId="3230524304" sldId="773"/>
            <ac:spMk id="10" creationId="{95E472B2-1046-CF9D-770F-D1D5F817A4B6}"/>
          </ac:spMkLst>
        </pc:spChg>
        <pc:spChg chg="mod">
          <ac:chgData name="Scott Neilson" userId="90fe3ed725edd5e9" providerId="LiveId" clId="{2B793461-19D6-4437-9375-940AF0F05072}" dt="2023-02-11T14:22:20.297" v="54" actId="27636"/>
          <ac:spMkLst>
            <pc:docMk/>
            <pc:sldMk cId="3230524304" sldId="773"/>
            <ac:spMk id="12" creationId="{AB45A8A1-C0F6-44BD-ED2E-8F41E33F9784}"/>
          </ac:spMkLst>
        </pc:spChg>
      </pc:sldChg>
      <pc:sldChg chg="modSp mod">
        <pc:chgData name="Scott Neilson" userId="90fe3ed725edd5e9" providerId="LiveId" clId="{2B793461-19D6-4437-9375-940AF0F05072}" dt="2023-02-11T14:22:20.297" v="56" actId="27636"/>
        <pc:sldMkLst>
          <pc:docMk/>
          <pc:sldMk cId="3533851138" sldId="774"/>
        </pc:sldMkLst>
        <pc:spChg chg="mod">
          <ac:chgData name="Scott Neilson" userId="90fe3ed725edd5e9" providerId="LiveId" clId="{2B793461-19D6-4437-9375-940AF0F05072}" dt="2023-02-11T14:22:20.297" v="56" actId="27636"/>
          <ac:spMkLst>
            <pc:docMk/>
            <pc:sldMk cId="3533851138" sldId="774"/>
            <ac:spMk id="2" creationId="{AE481017-4469-4956-A523-617AD2F5F012}"/>
          </ac:spMkLst>
        </pc:spChg>
      </pc:sldChg>
      <pc:sldChg chg="modSp mod">
        <pc:chgData name="Scott Neilson" userId="90fe3ed725edd5e9" providerId="LiveId" clId="{2B793461-19D6-4437-9375-940AF0F05072}" dt="2023-02-11T14:22:20.312" v="57" actId="27636"/>
        <pc:sldMkLst>
          <pc:docMk/>
          <pc:sldMk cId="213722191" sldId="778"/>
        </pc:sldMkLst>
        <pc:spChg chg="mod">
          <ac:chgData name="Scott Neilson" userId="90fe3ed725edd5e9" providerId="LiveId" clId="{2B793461-19D6-4437-9375-940AF0F05072}" dt="2023-02-11T14:22:20.312" v="57" actId="27636"/>
          <ac:spMkLst>
            <pc:docMk/>
            <pc:sldMk cId="213722191" sldId="778"/>
            <ac:spMk id="3" creationId="{B73CE5BF-3607-E447-2ABD-3FF93E1E88B3}"/>
          </ac:spMkLst>
        </pc:spChg>
      </pc:sldChg>
      <pc:sldMasterChg chg="setBg modSldLayout">
        <pc:chgData name="Scott Neilson" userId="90fe3ed725edd5e9" providerId="LiveId" clId="{2B793461-19D6-4437-9375-940AF0F05072}" dt="2023-02-11T14:22:34.204" v="58"/>
        <pc:sldMasterMkLst>
          <pc:docMk/>
          <pc:sldMasterMk cId="714206768" sldId="2147483660"/>
        </pc:sldMasterMkLst>
        <pc:sldLayoutChg chg="setBg">
          <pc:chgData name="Scott Neilson" userId="90fe3ed725edd5e9" providerId="LiveId" clId="{2B793461-19D6-4437-9375-940AF0F05072}" dt="2023-02-11T14:22:34.204" v="58"/>
          <pc:sldLayoutMkLst>
            <pc:docMk/>
            <pc:sldMasterMk cId="714206768" sldId="2147483660"/>
            <pc:sldLayoutMk cId="1994128256" sldId="2147483661"/>
          </pc:sldLayoutMkLst>
        </pc:sldLayoutChg>
        <pc:sldLayoutChg chg="setBg">
          <pc:chgData name="Scott Neilson" userId="90fe3ed725edd5e9" providerId="LiveId" clId="{2B793461-19D6-4437-9375-940AF0F05072}" dt="2023-02-11T14:22:34.204" v="58"/>
          <pc:sldLayoutMkLst>
            <pc:docMk/>
            <pc:sldMasterMk cId="714206768" sldId="2147483660"/>
            <pc:sldLayoutMk cId="3378586266" sldId="2147483662"/>
          </pc:sldLayoutMkLst>
        </pc:sldLayoutChg>
        <pc:sldLayoutChg chg="setBg">
          <pc:chgData name="Scott Neilson" userId="90fe3ed725edd5e9" providerId="LiveId" clId="{2B793461-19D6-4437-9375-940AF0F05072}" dt="2023-02-11T14:22:34.204" v="58"/>
          <pc:sldLayoutMkLst>
            <pc:docMk/>
            <pc:sldMasterMk cId="714206768" sldId="2147483660"/>
            <pc:sldLayoutMk cId="1184432910" sldId="2147483663"/>
          </pc:sldLayoutMkLst>
        </pc:sldLayoutChg>
        <pc:sldLayoutChg chg="setBg">
          <pc:chgData name="Scott Neilson" userId="90fe3ed725edd5e9" providerId="LiveId" clId="{2B793461-19D6-4437-9375-940AF0F05072}" dt="2023-02-11T14:22:34.204" v="58"/>
          <pc:sldLayoutMkLst>
            <pc:docMk/>
            <pc:sldMasterMk cId="714206768" sldId="2147483660"/>
            <pc:sldLayoutMk cId="2166499101" sldId="2147483664"/>
          </pc:sldLayoutMkLst>
        </pc:sldLayoutChg>
        <pc:sldLayoutChg chg="setBg">
          <pc:chgData name="Scott Neilson" userId="90fe3ed725edd5e9" providerId="LiveId" clId="{2B793461-19D6-4437-9375-940AF0F05072}" dt="2023-02-11T14:22:34.204" v="58"/>
          <pc:sldLayoutMkLst>
            <pc:docMk/>
            <pc:sldMasterMk cId="714206768" sldId="2147483660"/>
            <pc:sldLayoutMk cId="3304280062" sldId="2147483665"/>
          </pc:sldLayoutMkLst>
        </pc:sldLayoutChg>
        <pc:sldLayoutChg chg="setBg">
          <pc:chgData name="Scott Neilson" userId="90fe3ed725edd5e9" providerId="LiveId" clId="{2B793461-19D6-4437-9375-940AF0F05072}" dt="2023-02-11T14:22:34.204" v="58"/>
          <pc:sldLayoutMkLst>
            <pc:docMk/>
            <pc:sldMasterMk cId="714206768" sldId="2147483660"/>
            <pc:sldLayoutMk cId="2787405081" sldId="2147483666"/>
          </pc:sldLayoutMkLst>
        </pc:sldLayoutChg>
        <pc:sldLayoutChg chg="setBg">
          <pc:chgData name="Scott Neilson" userId="90fe3ed725edd5e9" providerId="LiveId" clId="{2B793461-19D6-4437-9375-940AF0F05072}" dt="2023-02-11T14:22:34.204" v="58"/>
          <pc:sldLayoutMkLst>
            <pc:docMk/>
            <pc:sldMasterMk cId="714206768" sldId="2147483660"/>
            <pc:sldLayoutMk cId="1077810910" sldId="2147483667"/>
          </pc:sldLayoutMkLst>
        </pc:sldLayoutChg>
        <pc:sldLayoutChg chg="setBg">
          <pc:chgData name="Scott Neilson" userId="90fe3ed725edd5e9" providerId="LiveId" clId="{2B793461-19D6-4437-9375-940AF0F05072}" dt="2023-02-11T14:22:34.204" v="58"/>
          <pc:sldLayoutMkLst>
            <pc:docMk/>
            <pc:sldMasterMk cId="714206768" sldId="2147483660"/>
            <pc:sldLayoutMk cId="315833186" sldId="2147483668"/>
          </pc:sldLayoutMkLst>
        </pc:sldLayoutChg>
        <pc:sldLayoutChg chg="setBg">
          <pc:chgData name="Scott Neilson" userId="90fe3ed725edd5e9" providerId="LiveId" clId="{2B793461-19D6-4437-9375-940AF0F05072}" dt="2023-02-11T14:22:34.204" v="58"/>
          <pc:sldLayoutMkLst>
            <pc:docMk/>
            <pc:sldMasterMk cId="714206768" sldId="2147483660"/>
            <pc:sldLayoutMk cId="2386829912" sldId="2147483669"/>
          </pc:sldLayoutMkLst>
        </pc:sldLayoutChg>
        <pc:sldLayoutChg chg="setBg">
          <pc:chgData name="Scott Neilson" userId="90fe3ed725edd5e9" providerId="LiveId" clId="{2B793461-19D6-4437-9375-940AF0F05072}" dt="2023-02-11T14:22:34.204" v="58"/>
          <pc:sldLayoutMkLst>
            <pc:docMk/>
            <pc:sldMasterMk cId="714206768" sldId="2147483660"/>
            <pc:sldLayoutMk cId="4187008480" sldId="2147483670"/>
          </pc:sldLayoutMkLst>
        </pc:sldLayoutChg>
        <pc:sldLayoutChg chg="setBg">
          <pc:chgData name="Scott Neilson" userId="90fe3ed725edd5e9" providerId="LiveId" clId="{2B793461-19D6-4437-9375-940AF0F05072}" dt="2023-02-11T14:22:34.204" v="58"/>
          <pc:sldLayoutMkLst>
            <pc:docMk/>
            <pc:sldMasterMk cId="714206768" sldId="2147483660"/>
            <pc:sldLayoutMk cId="906026664" sldId="2147483671"/>
          </pc:sldLayoutMkLst>
        </pc:sldLayoutChg>
      </pc:sldMasterChg>
    </pc:docChg>
  </pc:docChgLst>
  <pc:docChgLst>
    <pc:chgData name="Scott Neilson" userId="90fe3ed725edd5e9" providerId="LiveId" clId="{5B5682D9-6B8A-476B-B0E9-A21FE5E6907D}"/>
    <pc:docChg chg="undo custSel modSld">
      <pc:chgData name="Scott Neilson" userId="90fe3ed725edd5e9" providerId="LiveId" clId="{5B5682D9-6B8A-476B-B0E9-A21FE5E6907D}" dt="2024-08-31T14:12:37.284" v="5" actId="478"/>
      <pc:docMkLst>
        <pc:docMk/>
      </pc:docMkLst>
      <pc:sldChg chg="modSp">
        <pc:chgData name="Scott Neilson" userId="90fe3ed725edd5e9" providerId="LiveId" clId="{5B5682D9-6B8A-476B-B0E9-A21FE5E6907D}" dt="2024-08-31T14:12:09.781" v="1" actId="12269"/>
        <pc:sldMkLst>
          <pc:docMk/>
          <pc:sldMk cId="3779167894" sldId="638"/>
        </pc:sldMkLst>
        <pc:graphicFrameChg chg="mod">
          <ac:chgData name="Scott Neilson" userId="90fe3ed725edd5e9" providerId="LiveId" clId="{5B5682D9-6B8A-476B-B0E9-A21FE5E6907D}" dt="2024-08-31T14:12:07.048" v="0" actId="12269"/>
          <ac:graphicFrameMkLst>
            <pc:docMk/>
            <pc:sldMk cId="3779167894" sldId="638"/>
            <ac:graphicFrameMk id="13" creationId="{028C4DC7-2166-9FDA-CA20-6DA0500A0BA1}"/>
          </ac:graphicFrameMkLst>
        </pc:graphicFrameChg>
        <pc:graphicFrameChg chg="mod">
          <ac:chgData name="Scott Neilson" userId="90fe3ed725edd5e9" providerId="LiveId" clId="{5B5682D9-6B8A-476B-B0E9-A21FE5E6907D}" dt="2024-08-31T14:12:09.781" v="1" actId="12269"/>
          <ac:graphicFrameMkLst>
            <pc:docMk/>
            <pc:sldMk cId="3779167894" sldId="638"/>
            <ac:graphicFrameMk id="20" creationId="{675E0685-F81D-4CC8-632E-8A51E2835C09}"/>
          </ac:graphicFrameMkLst>
        </pc:graphicFrameChg>
      </pc:sldChg>
      <pc:sldChg chg="delSp">
        <pc:chgData name="Scott Neilson" userId="90fe3ed725edd5e9" providerId="LiveId" clId="{5B5682D9-6B8A-476B-B0E9-A21FE5E6907D}" dt="2024-08-31T14:12:37.284" v="5" actId="478"/>
        <pc:sldMkLst>
          <pc:docMk/>
          <pc:sldMk cId="405651258" sldId="785"/>
        </pc:sldMkLst>
        <pc:picChg chg="del">
          <ac:chgData name="Scott Neilson" userId="90fe3ed725edd5e9" providerId="LiveId" clId="{5B5682D9-6B8A-476B-B0E9-A21FE5E6907D}" dt="2024-08-31T14:12:37.284" v="5" actId="478"/>
          <ac:picMkLst>
            <pc:docMk/>
            <pc:sldMk cId="405651258" sldId="785"/>
            <ac:picMk id="1026" creationId="{92E25225-C8E3-6D89-1532-0FFE897A0297}"/>
          </ac:picMkLst>
        </pc:picChg>
      </pc:sldChg>
      <pc:sldChg chg="modSp mod">
        <pc:chgData name="Scott Neilson" userId="90fe3ed725edd5e9" providerId="LiveId" clId="{5B5682D9-6B8A-476B-B0E9-A21FE5E6907D}" dt="2024-08-31T14:12:28.438" v="4" actId="313"/>
        <pc:sldMkLst>
          <pc:docMk/>
          <pc:sldMk cId="2776249568" sldId="830"/>
        </pc:sldMkLst>
        <pc:spChg chg="mod">
          <ac:chgData name="Scott Neilson" userId="90fe3ed725edd5e9" providerId="LiveId" clId="{5B5682D9-6B8A-476B-B0E9-A21FE5E6907D}" dt="2024-08-31T14:12:28.438" v="4" actId="313"/>
          <ac:spMkLst>
            <pc:docMk/>
            <pc:sldMk cId="2776249568" sldId="830"/>
            <ac:spMk id="7" creationId="{E60A2288-367D-60EE-077A-F5948B62761B}"/>
          </ac:spMkLst>
        </pc:spChg>
      </pc:sldChg>
    </pc:docChg>
  </pc:docChgLst>
  <pc:docChgLst>
    <pc:chgData name="Scott Neilson" userId="90fe3ed725edd5e9" providerId="LiveId" clId="{ED845066-2FF9-4D49-B635-72A6639116F1}"/>
    <pc:docChg chg="undo redo custSel addSld delSld modSld sldOrd">
      <pc:chgData name="Scott Neilson" userId="90fe3ed725edd5e9" providerId="LiveId" clId="{ED845066-2FF9-4D49-B635-72A6639116F1}" dt="2023-08-08T19:41:45.253" v="678" actId="14100"/>
      <pc:docMkLst>
        <pc:docMk/>
      </pc:docMkLst>
      <pc:sldChg chg="addSp delSp modSp mod">
        <pc:chgData name="Scott Neilson" userId="90fe3ed725edd5e9" providerId="LiveId" clId="{ED845066-2FF9-4D49-B635-72A6639116F1}" dt="2023-08-08T19:32:16.487" v="663" actId="27636"/>
        <pc:sldMkLst>
          <pc:docMk/>
          <pc:sldMk cId="393940451" sldId="267"/>
        </pc:sldMkLst>
        <pc:spChg chg="mod">
          <ac:chgData name="Scott Neilson" userId="90fe3ed725edd5e9" providerId="LiveId" clId="{ED845066-2FF9-4D49-B635-72A6639116F1}" dt="2023-08-08T19:32:16.487" v="663" actId="27636"/>
          <ac:spMkLst>
            <pc:docMk/>
            <pc:sldMk cId="393940451" sldId="267"/>
            <ac:spMk id="3" creationId="{C6F40C09-F29D-B247-B1BF-8EC526F35100}"/>
          </ac:spMkLst>
        </pc:spChg>
        <pc:picChg chg="del">
          <ac:chgData name="Scott Neilson" userId="90fe3ed725edd5e9" providerId="LiveId" clId="{ED845066-2FF9-4D49-B635-72A6639116F1}" dt="2023-07-14T09:55:29.265" v="479" actId="478"/>
          <ac:picMkLst>
            <pc:docMk/>
            <pc:sldMk cId="393940451" sldId="267"/>
            <ac:picMk id="4" creationId="{994FEA48-762E-605E-B0ED-4E2B5AD9EA74}"/>
          </ac:picMkLst>
        </pc:picChg>
        <pc:picChg chg="add mod">
          <ac:chgData name="Scott Neilson" userId="90fe3ed725edd5e9" providerId="LiveId" clId="{ED845066-2FF9-4D49-B635-72A6639116F1}" dt="2023-07-14T09:55:27.796" v="478"/>
          <ac:picMkLst>
            <pc:docMk/>
            <pc:sldMk cId="393940451" sldId="267"/>
            <ac:picMk id="5" creationId="{F7D5B501-A665-5C12-F2D2-FC018A5C853C}"/>
          </ac:picMkLst>
        </pc:picChg>
      </pc:sldChg>
      <pc:sldChg chg="modSp mod">
        <pc:chgData name="Scott Neilson" userId="90fe3ed725edd5e9" providerId="LiveId" clId="{ED845066-2FF9-4D49-B635-72A6639116F1}" dt="2023-08-08T15:27:16.673" v="620" actId="1076"/>
        <pc:sldMkLst>
          <pc:docMk/>
          <pc:sldMk cId="2369985400" sldId="336"/>
        </pc:sldMkLst>
        <pc:spChg chg="mod">
          <ac:chgData name="Scott Neilson" userId="90fe3ed725edd5e9" providerId="LiveId" clId="{ED845066-2FF9-4D49-B635-72A6639116F1}" dt="2023-08-08T15:27:16.673" v="620" actId="1076"/>
          <ac:spMkLst>
            <pc:docMk/>
            <pc:sldMk cId="2369985400" sldId="336"/>
            <ac:spMk id="6" creationId="{2A984957-70A2-4FFD-96E5-31A3B0141826}"/>
          </ac:spMkLst>
        </pc:spChg>
      </pc:sldChg>
      <pc:sldChg chg="addSp delSp modSp mod modAnim">
        <pc:chgData name="Scott Neilson" userId="90fe3ed725edd5e9" providerId="LiveId" clId="{ED845066-2FF9-4D49-B635-72A6639116F1}" dt="2023-08-08T16:27:22.469" v="636" actId="20577"/>
        <pc:sldMkLst>
          <pc:docMk/>
          <pc:sldMk cId="3689892274" sldId="619"/>
        </pc:sldMkLst>
        <pc:graphicFrameChg chg="mod">
          <ac:chgData name="Scott Neilson" userId="90fe3ed725edd5e9" providerId="LiveId" clId="{ED845066-2FF9-4D49-B635-72A6639116F1}" dt="2023-08-08T16:27:22.469" v="636" actId="20577"/>
          <ac:graphicFrameMkLst>
            <pc:docMk/>
            <pc:sldMk cId="3689892274" sldId="619"/>
            <ac:graphicFrameMk id="5" creationId="{3467BB4E-FDE6-7836-5314-9D42F2CF34E8}"/>
          </ac:graphicFrameMkLst>
        </pc:graphicFrameChg>
        <pc:picChg chg="add mod">
          <ac:chgData name="Scott Neilson" userId="90fe3ed725edd5e9" providerId="LiveId" clId="{ED845066-2FF9-4D49-B635-72A6639116F1}" dt="2023-07-14T09:55:47.645" v="492"/>
          <ac:picMkLst>
            <pc:docMk/>
            <pc:sldMk cId="3689892274" sldId="619"/>
            <ac:picMk id="3" creationId="{D1927FC0-B639-3AAD-C690-32541A0EF08B}"/>
          </ac:picMkLst>
        </pc:picChg>
        <pc:picChg chg="del">
          <ac:chgData name="Scott Neilson" userId="90fe3ed725edd5e9" providerId="LiveId" clId="{ED845066-2FF9-4D49-B635-72A6639116F1}" dt="2023-08-08T16:24:51.005" v="627" actId="478"/>
          <ac:picMkLst>
            <pc:docMk/>
            <pc:sldMk cId="3689892274" sldId="619"/>
            <ac:picMk id="12" creationId="{14DCD9A8-9E34-6595-F3AD-B6885137E206}"/>
          </ac:picMkLst>
        </pc:picChg>
        <pc:picChg chg="del">
          <ac:chgData name="Scott Neilson" userId="90fe3ed725edd5e9" providerId="LiveId" clId="{ED845066-2FF9-4D49-B635-72A6639116F1}" dt="2023-07-14T09:55:48.802" v="493" actId="478"/>
          <ac:picMkLst>
            <pc:docMk/>
            <pc:sldMk cId="3689892274" sldId="619"/>
            <ac:picMk id="13" creationId="{840379F1-32C5-F060-87CC-0C82D73112ED}"/>
          </ac:picMkLst>
        </pc:picChg>
        <pc:picChg chg="add mod">
          <ac:chgData name="Scott Neilson" userId="90fe3ed725edd5e9" providerId="LiveId" clId="{ED845066-2FF9-4D49-B635-72A6639116F1}" dt="2023-08-08T16:24:58.556" v="629" actId="1076"/>
          <ac:picMkLst>
            <pc:docMk/>
            <pc:sldMk cId="3689892274" sldId="619"/>
            <ac:picMk id="13" creationId="{8B89D3EB-D736-1575-989C-A8D23B6033F6}"/>
          </ac:picMkLst>
        </pc:picChg>
      </pc:sldChg>
      <pc:sldChg chg="addSp delSp modSp mod">
        <pc:chgData name="Scott Neilson" userId="90fe3ed725edd5e9" providerId="LiveId" clId="{ED845066-2FF9-4D49-B635-72A6639116F1}" dt="2023-08-08T19:41:45.253" v="678" actId="14100"/>
        <pc:sldMkLst>
          <pc:docMk/>
          <pc:sldMk cId="1303848610" sldId="623"/>
        </pc:sldMkLst>
        <pc:spChg chg="mod">
          <ac:chgData name="Scott Neilson" userId="90fe3ed725edd5e9" providerId="LiveId" clId="{ED845066-2FF9-4D49-B635-72A6639116F1}" dt="2023-08-08T19:41:37.827" v="673" actId="1076"/>
          <ac:spMkLst>
            <pc:docMk/>
            <pc:sldMk cId="1303848610" sldId="623"/>
            <ac:spMk id="2" creationId="{F843B0AD-82D0-B197-72C4-7D9E3551AB23}"/>
          </ac:spMkLst>
        </pc:spChg>
        <pc:graphicFrameChg chg="mod">
          <ac:chgData name="Scott Neilson" userId="90fe3ed725edd5e9" providerId="LiveId" clId="{ED845066-2FF9-4D49-B635-72A6639116F1}" dt="2023-08-08T19:41:32.396" v="670" actId="1076"/>
          <ac:graphicFrameMkLst>
            <pc:docMk/>
            <pc:sldMk cId="1303848610" sldId="623"/>
            <ac:graphicFrameMk id="25" creationId="{8621EA2E-E157-CC78-3622-6D34996E5542}"/>
          </ac:graphicFrameMkLst>
        </pc:graphicFrameChg>
        <pc:picChg chg="add mod">
          <ac:chgData name="Scott Neilson" userId="90fe3ed725edd5e9" providerId="LiveId" clId="{ED845066-2FF9-4D49-B635-72A6639116F1}" dt="2023-07-14T10:14:22.372" v="546"/>
          <ac:picMkLst>
            <pc:docMk/>
            <pc:sldMk cId="1303848610" sldId="623"/>
            <ac:picMk id="3" creationId="{207910A4-1A55-51B6-127D-C2ED6D544D62}"/>
          </ac:picMkLst>
        </pc:picChg>
        <pc:picChg chg="del">
          <ac:chgData name="Scott Neilson" userId="90fe3ed725edd5e9" providerId="LiveId" clId="{ED845066-2FF9-4D49-B635-72A6639116F1}" dt="2023-07-14T10:14:23.706" v="547" actId="478"/>
          <ac:picMkLst>
            <pc:docMk/>
            <pc:sldMk cId="1303848610" sldId="623"/>
            <ac:picMk id="4" creationId="{C44638A5-3B74-56CE-6553-C2C4F78A5B61}"/>
          </ac:picMkLst>
        </pc:picChg>
        <pc:picChg chg="add mod">
          <ac:chgData name="Scott Neilson" userId="90fe3ed725edd5e9" providerId="LiveId" clId="{ED845066-2FF9-4D49-B635-72A6639116F1}" dt="2023-08-08T19:41:45.253" v="678" actId="14100"/>
          <ac:picMkLst>
            <pc:docMk/>
            <pc:sldMk cId="1303848610" sldId="623"/>
            <ac:picMk id="1026" creationId="{C014E6E6-64C5-CC00-EB8D-526B0A68D920}"/>
          </ac:picMkLst>
        </pc:picChg>
      </pc:sldChg>
      <pc:sldChg chg="addSp delSp modSp mod">
        <pc:chgData name="Scott Neilson" userId="90fe3ed725edd5e9" providerId="LiveId" clId="{ED845066-2FF9-4D49-B635-72A6639116F1}" dt="2023-07-14T09:55:51.659" v="495" actId="478"/>
        <pc:sldMkLst>
          <pc:docMk/>
          <pc:sldMk cId="3779167894" sldId="638"/>
        </pc:sldMkLst>
        <pc:picChg chg="add mod">
          <ac:chgData name="Scott Neilson" userId="90fe3ed725edd5e9" providerId="LiveId" clId="{ED845066-2FF9-4D49-B635-72A6639116F1}" dt="2023-07-14T09:55:50.412" v="494"/>
          <ac:picMkLst>
            <pc:docMk/>
            <pc:sldMk cId="3779167894" sldId="638"/>
            <ac:picMk id="3" creationId="{FB3C7F57-46CF-2889-27C8-51CBFA48131E}"/>
          </ac:picMkLst>
        </pc:picChg>
        <pc:picChg chg="del">
          <ac:chgData name="Scott Neilson" userId="90fe3ed725edd5e9" providerId="LiveId" clId="{ED845066-2FF9-4D49-B635-72A6639116F1}" dt="2023-07-14T09:55:51.659" v="495" actId="478"/>
          <ac:picMkLst>
            <pc:docMk/>
            <pc:sldMk cId="3779167894" sldId="638"/>
            <ac:picMk id="4" creationId="{6B197CE9-0845-2FC6-2370-879444480C01}"/>
          </ac:picMkLst>
        </pc:picChg>
      </pc:sldChg>
      <pc:sldChg chg="addSp delSp modSp mod ord">
        <pc:chgData name="Scott Neilson" userId="90fe3ed725edd5e9" providerId="LiveId" clId="{ED845066-2FF9-4D49-B635-72A6639116F1}" dt="2023-07-14T09:55:33.161" v="481" actId="478"/>
        <pc:sldMkLst>
          <pc:docMk/>
          <pc:sldMk cId="3742897057" sldId="646"/>
        </pc:sldMkLst>
        <pc:picChg chg="del">
          <ac:chgData name="Scott Neilson" userId="90fe3ed725edd5e9" providerId="LiveId" clId="{ED845066-2FF9-4D49-B635-72A6639116F1}" dt="2023-07-14T09:55:33.161" v="481" actId="478"/>
          <ac:picMkLst>
            <pc:docMk/>
            <pc:sldMk cId="3742897057" sldId="646"/>
            <ac:picMk id="4" creationId="{94F4857F-D3C5-66DE-2AC7-683C4AED948F}"/>
          </ac:picMkLst>
        </pc:picChg>
        <pc:picChg chg="add mod">
          <ac:chgData name="Scott Neilson" userId="90fe3ed725edd5e9" providerId="LiveId" clId="{ED845066-2FF9-4D49-B635-72A6639116F1}" dt="2023-07-14T09:55:31.705" v="480"/>
          <ac:picMkLst>
            <pc:docMk/>
            <pc:sldMk cId="3742897057" sldId="646"/>
            <ac:picMk id="6" creationId="{968FF587-C4A1-8AB5-683F-4812D75B7586}"/>
          </ac:picMkLst>
        </pc:picChg>
      </pc:sldChg>
      <pc:sldChg chg="addSp delSp modSp add del mod modNotesTx">
        <pc:chgData name="Scott Neilson" userId="90fe3ed725edd5e9" providerId="LiveId" clId="{ED845066-2FF9-4D49-B635-72A6639116F1}" dt="2023-07-26T12:54:09.921" v="552" actId="47"/>
        <pc:sldMkLst>
          <pc:docMk/>
          <pc:sldMk cId="1949905579" sldId="657"/>
        </pc:sldMkLst>
        <pc:picChg chg="add mod">
          <ac:chgData name="Scott Neilson" userId="90fe3ed725edd5e9" providerId="LiveId" clId="{ED845066-2FF9-4D49-B635-72A6639116F1}" dt="2023-07-14T09:55:36.978" v="484"/>
          <ac:picMkLst>
            <pc:docMk/>
            <pc:sldMk cId="1949905579" sldId="657"/>
            <ac:picMk id="3" creationId="{9B8AE9E7-FD4A-359E-2285-884016DDAA08}"/>
          </ac:picMkLst>
        </pc:picChg>
        <pc:picChg chg="del">
          <ac:chgData name="Scott Neilson" userId="90fe3ed725edd5e9" providerId="LiveId" clId="{ED845066-2FF9-4D49-B635-72A6639116F1}" dt="2023-07-14T09:55:38.281" v="485" actId="478"/>
          <ac:picMkLst>
            <pc:docMk/>
            <pc:sldMk cId="1949905579" sldId="657"/>
            <ac:picMk id="6" creationId="{A70D6A21-535D-9952-8ED6-96FDA95E96B7}"/>
          </ac:picMkLst>
        </pc:picChg>
      </pc:sldChg>
      <pc:sldChg chg="addSp delSp modSp mod">
        <pc:chgData name="Scott Neilson" userId="90fe3ed725edd5e9" providerId="LiveId" clId="{ED845066-2FF9-4D49-B635-72A6639116F1}" dt="2023-08-08T16:43:07.202" v="658" actId="20577"/>
        <pc:sldMkLst>
          <pc:docMk/>
          <pc:sldMk cId="3715855586" sldId="658"/>
        </pc:sldMkLst>
        <pc:graphicFrameChg chg="mod">
          <ac:chgData name="Scott Neilson" userId="90fe3ed725edd5e9" providerId="LiveId" clId="{ED845066-2FF9-4D49-B635-72A6639116F1}" dt="2023-08-08T16:43:07.202" v="658" actId="20577"/>
          <ac:graphicFrameMkLst>
            <pc:docMk/>
            <pc:sldMk cId="3715855586" sldId="658"/>
            <ac:graphicFrameMk id="5" creationId="{B82CCC63-B6E8-0ADD-38F5-75B638664110}"/>
          </ac:graphicFrameMkLst>
        </pc:graphicFrameChg>
        <pc:picChg chg="add mod">
          <ac:chgData name="Scott Neilson" userId="90fe3ed725edd5e9" providerId="LiveId" clId="{ED845066-2FF9-4D49-B635-72A6639116F1}" dt="2023-07-14T09:56:16.453" v="508"/>
          <ac:picMkLst>
            <pc:docMk/>
            <pc:sldMk cId="3715855586" sldId="658"/>
            <ac:picMk id="3" creationId="{1AF30DFD-194A-05DA-6E42-03725984F6E9}"/>
          </ac:picMkLst>
        </pc:picChg>
        <pc:picChg chg="del">
          <ac:chgData name="Scott Neilson" userId="90fe3ed725edd5e9" providerId="LiveId" clId="{ED845066-2FF9-4D49-B635-72A6639116F1}" dt="2023-07-14T09:56:18.110" v="509" actId="478"/>
          <ac:picMkLst>
            <pc:docMk/>
            <pc:sldMk cId="3715855586" sldId="658"/>
            <ac:picMk id="4" creationId="{2ADEA930-8895-E512-FDC9-53463393CC0F}"/>
          </ac:picMkLst>
        </pc:picChg>
      </pc:sldChg>
      <pc:sldChg chg="addSp delSp modSp mod">
        <pc:chgData name="Scott Neilson" userId="90fe3ed725edd5e9" providerId="LiveId" clId="{ED845066-2FF9-4D49-B635-72A6639116F1}" dt="2023-07-14T09:55:40.936" v="487" actId="478"/>
        <pc:sldMkLst>
          <pc:docMk/>
          <pc:sldMk cId="1408875328" sldId="681"/>
        </pc:sldMkLst>
        <pc:picChg chg="add mod">
          <ac:chgData name="Scott Neilson" userId="90fe3ed725edd5e9" providerId="LiveId" clId="{ED845066-2FF9-4D49-B635-72A6639116F1}" dt="2023-07-14T09:55:39.638" v="486"/>
          <ac:picMkLst>
            <pc:docMk/>
            <pc:sldMk cId="1408875328" sldId="681"/>
            <ac:picMk id="5" creationId="{5731145E-4C31-1E7A-04F1-8EAEC4F850AA}"/>
          </ac:picMkLst>
        </pc:picChg>
        <pc:picChg chg="del">
          <ac:chgData name="Scott Neilson" userId="90fe3ed725edd5e9" providerId="LiveId" clId="{ED845066-2FF9-4D49-B635-72A6639116F1}" dt="2023-07-14T09:55:40.936" v="487" actId="478"/>
          <ac:picMkLst>
            <pc:docMk/>
            <pc:sldMk cId="1408875328" sldId="681"/>
            <ac:picMk id="8" creationId="{B02C6A32-8CAE-1C3E-D322-7E790C4E29D4}"/>
          </ac:picMkLst>
        </pc:picChg>
      </pc:sldChg>
      <pc:sldChg chg="addSp delSp modSp del mod">
        <pc:chgData name="Scott Neilson" userId="90fe3ed725edd5e9" providerId="LiveId" clId="{ED845066-2FF9-4D49-B635-72A6639116F1}" dt="2023-08-08T15:27:24.280" v="621" actId="47"/>
        <pc:sldMkLst>
          <pc:docMk/>
          <pc:sldMk cId="3627284017" sldId="688"/>
        </pc:sldMkLst>
        <pc:picChg chg="add mod">
          <ac:chgData name="Scott Neilson" userId="90fe3ed725edd5e9" providerId="LiveId" clId="{ED845066-2FF9-4D49-B635-72A6639116F1}" dt="2023-07-14T09:55:44.644" v="490"/>
          <ac:picMkLst>
            <pc:docMk/>
            <pc:sldMk cId="3627284017" sldId="688"/>
            <ac:picMk id="10" creationId="{B90C0FDA-9D49-531A-FD93-D7304B3C4DF7}"/>
          </ac:picMkLst>
        </pc:picChg>
        <pc:picChg chg="del">
          <ac:chgData name="Scott Neilson" userId="90fe3ed725edd5e9" providerId="LiveId" clId="{ED845066-2FF9-4D49-B635-72A6639116F1}" dt="2023-07-14T09:55:45.957" v="491" actId="478"/>
          <ac:picMkLst>
            <pc:docMk/>
            <pc:sldMk cId="3627284017" sldId="688"/>
            <ac:picMk id="11" creationId="{58614965-8031-3E75-ED36-0BBA17A86A78}"/>
          </ac:picMkLst>
        </pc:picChg>
      </pc:sldChg>
      <pc:sldChg chg="addSp delSp modSp mod">
        <pc:chgData name="Scott Neilson" userId="90fe3ed725edd5e9" providerId="LiveId" clId="{ED845066-2FF9-4D49-B635-72A6639116F1}" dt="2023-07-14T09:55:43.407" v="489" actId="478"/>
        <pc:sldMkLst>
          <pc:docMk/>
          <pc:sldMk cId="4053335417" sldId="690"/>
        </pc:sldMkLst>
        <pc:picChg chg="add mod">
          <ac:chgData name="Scott Neilson" userId="90fe3ed725edd5e9" providerId="LiveId" clId="{ED845066-2FF9-4D49-B635-72A6639116F1}" dt="2023-07-14T09:55:42.157" v="488"/>
          <ac:picMkLst>
            <pc:docMk/>
            <pc:sldMk cId="4053335417" sldId="690"/>
            <ac:picMk id="4" creationId="{6086419F-B898-96EC-AA91-5E9484D5384A}"/>
          </ac:picMkLst>
        </pc:picChg>
        <pc:picChg chg="del">
          <ac:chgData name="Scott Neilson" userId="90fe3ed725edd5e9" providerId="LiveId" clId="{ED845066-2FF9-4D49-B635-72A6639116F1}" dt="2023-07-14T09:55:43.407" v="489" actId="478"/>
          <ac:picMkLst>
            <pc:docMk/>
            <pc:sldMk cId="4053335417" sldId="690"/>
            <ac:picMk id="5" creationId="{E533FE93-F660-7BEC-9FAF-F3146CE9FA67}"/>
          </ac:picMkLst>
        </pc:picChg>
      </pc:sldChg>
      <pc:sldChg chg="addSp delSp modSp mod delAnim modAnim modNotesTx">
        <pc:chgData name="Scott Neilson" userId="90fe3ed725edd5e9" providerId="LiveId" clId="{ED845066-2FF9-4D49-B635-72A6639116F1}" dt="2023-07-14T09:55:35.668" v="483" actId="478"/>
        <pc:sldMkLst>
          <pc:docMk/>
          <pc:sldMk cId="3196077491" sldId="692"/>
        </pc:sldMkLst>
        <pc:spChg chg="del">
          <ac:chgData name="Scott Neilson" userId="90fe3ed725edd5e9" providerId="LiveId" clId="{ED845066-2FF9-4D49-B635-72A6639116F1}" dt="2023-07-13T15:05:22.274" v="6" actId="478"/>
          <ac:spMkLst>
            <pc:docMk/>
            <pc:sldMk cId="3196077491" sldId="692"/>
            <ac:spMk id="4" creationId="{4E085CE8-3377-2640-4DC3-120CC9985A68}"/>
          </ac:spMkLst>
        </pc:spChg>
        <pc:picChg chg="add mod">
          <ac:chgData name="Scott Neilson" userId="90fe3ed725edd5e9" providerId="LiveId" clId="{ED845066-2FF9-4D49-B635-72A6639116F1}" dt="2023-07-14T09:55:34.492" v="482"/>
          <ac:picMkLst>
            <pc:docMk/>
            <pc:sldMk cId="3196077491" sldId="692"/>
            <ac:picMk id="2" creationId="{608BD6F6-CC65-E8CC-8CC1-135F120D922F}"/>
          </ac:picMkLst>
        </pc:picChg>
        <pc:picChg chg="del mod">
          <ac:chgData name="Scott Neilson" userId="90fe3ed725edd5e9" providerId="LiveId" clId="{ED845066-2FF9-4D49-B635-72A6639116F1}" dt="2023-07-13T15:35:23.798" v="95" actId="478"/>
          <ac:picMkLst>
            <pc:docMk/>
            <pc:sldMk cId="3196077491" sldId="692"/>
            <ac:picMk id="2" creationId="{CC9DFE17-94B7-419B-90C8-50F9BB931B50}"/>
          </ac:picMkLst>
        </pc:picChg>
        <pc:picChg chg="add mod">
          <ac:chgData name="Scott Neilson" userId="90fe3ed725edd5e9" providerId="LiveId" clId="{ED845066-2FF9-4D49-B635-72A6639116F1}" dt="2023-07-13T15:36:45.009" v="115" actId="1076"/>
          <ac:picMkLst>
            <pc:docMk/>
            <pc:sldMk cId="3196077491" sldId="692"/>
            <ac:picMk id="5" creationId="{467580EE-7B18-EDCE-FC79-9073BD8E3746}"/>
          </ac:picMkLst>
        </pc:picChg>
        <pc:picChg chg="del">
          <ac:chgData name="Scott Neilson" userId="90fe3ed725edd5e9" providerId="LiveId" clId="{ED845066-2FF9-4D49-B635-72A6639116F1}" dt="2023-07-13T15:35:22.081" v="93" actId="478"/>
          <ac:picMkLst>
            <pc:docMk/>
            <pc:sldMk cId="3196077491" sldId="692"/>
            <ac:picMk id="6" creationId="{FED43319-B860-4CAB-B673-EA8F98FB5B63}"/>
          </ac:picMkLst>
        </pc:picChg>
        <pc:picChg chg="del">
          <ac:chgData name="Scott Neilson" userId="90fe3ed725edd5e9" providerId="LiveId" clId="{ED845066-2FF9-4D49-B635-72A6639116F1}" dt="2023-07-14T09:55:35.668" v="483" actId="478"/>
          <ac:picMkLst>
            <pc:docMk/>
            <pc:sldMk cId="3196077491" sldId="692"/>
            <ac:picMk id="7" creationId="{E9BC2E9E-74FF-FDE1-D5C7-E65D5FE9BD72}"/>
          </ac:picMkLst>
        </pc:picChg>
        <pc:picChg chg="mod">
          <ac:chgData name="Scott Neilson" userId="90fe3ed725edd5e9" providerId="LiveId" clId="{ED845066-2FF9-4D49-B635-72A6639116F1}" dt="2023-07-13T15:36:42.004" v="112" actId="1076"/>
          <ac:picMkLst>
            <pc:docMk/>
            <pc:sldMk cId="3196077491" sldId="692"/>
            <ac:picMk id="13" creationId="{F187E568-6309-36C4-AAB4-65F2DDD1FF87}"/>
          </ac:picMkLst>
        </pc:picChg>
        <pc:picChg chg="del mod">
          <ac:chgData name="Scott Neilson" userId="90fe3ed725edd5e9" providerId="LiveId" clId="{ED845066-2FF9-4D49-B635-72A6639116F1}" dt="2023-07-13T15:35:35.292" v="102" actId="478"/>
          <ac:picMkLst>
            <pc:docMk/>
            <pc:sldMk cId="3196077491" sldId="692"/>
            <ac:picMk id="1026" creationId="{9BB18D89-1B52-69DD-6C6B-8495F0F893F7}"/>
          </ac:picMkLst>
        </pc:picChg>
        <pc:picChg chg="mod">
          <ac:chgData name="Scott Neilson" userId="90fe3ed725edd5e9" providerId="LiveId" clId="{ED845066-2FF9-4D49-B635-72A6639116F1}" dt="2023-07-13T15:36:49.484" v="118" actId="1076"/>
          <ac:picMkLst>
            <pc:docMk/>
            <pc:sldMk cId="3196077491" sldId="692"/>
            <ac:picMk id="1028" creationId="{6B07B758-B31F-5A0A-4F5B-6929FC386C39}"/>
          </ac:picMkLst>
        </pc:picChg>
        <pc:picChg chg="del">
          <ac:chgData name="Scott Neilson" userId="90fe3ed725edd5e9" providerId="LiveId" clId="{ED845066-2FF9-4D49-B635-72A6639116F1}" dt="2023-07-13T15:35:22.692" v="94" actId="478"/>
          <ac:picMkLst>
            <pc:docMk/>
            <pc:sldMk cId="3196077491" sldId="692"/>
            <ac:picMk id="1030" creationId="{1AFADFCC-676E-46D7-B0AD-B0C9112E207A}"/>
          </ac:picMkLst>
        </pc:picChg>
      </pc:sldChg>
      <pc:sldChg chg="addSp delSp modSp mod">
        <pc:chgData name="Scott Neilson" userId="90fe3ed725edd5e9" providerId="LiveId" clId="{ED845066-2FF9-4D49-B635-72A6639116F1}" dt="2023-07-14T09:56:10.279" v="505" actId="478"/>
        <pc:sldMkLst>
          <pc:docMk/>
          <pc:sldMk cId="240732552" sldId="694"/>
        </pc:sldMkLst>
        <pc:picChg chg="del">
          <ac:chgData name="Scott Neilson" userId="90fe3ed725edd5e9" providerId="LiveId" clId="{ED845066-2FF9-4D49-B635-72A6639116F1}" dt="2023-07-14T09:56:10.279" v="505" actId="478"/>
          <ac:picMkLst>
            <pc:docMk/>
            <pc:sldMk cId="240732552" sldId="694"/>
            <ac:picMk id="7" creationId="{3C419259-2116-2EFE-C384-725DEBA8348E}"/>
          </ac:picMkLst>
        </pc:picChg>
        <pc:picChg chg="add mod">
          <ac:chgData name="Scott Neilson" userId="90fe3ed725edd5e9" providerId="LiveId" clId="{ED845066-2FF9-4D49-B635-72A6639116F1}" dt="2023-07-14T09:56:08.825" v="504"/>
          <ac:picMkLst>
            <pc:docMk/>
            <pc:sldMk cId="240732552" sldId="694"/>
            <ac:picMk id="8" creationId="{A1C49C99-ED7F-AB2E-925B-9D6F9D2FBB92}"/>
          </ac:picMkLst>
        </pc:picChg>
      </pc:sldChg>
      <pc:sldChg chg="addSp delSp modSp mod">
        <pc:chgData name="Scott Neilson" userId="90fe3ed725edd5e9" providerId="LiveId" clId="{ED845066-2FF9-4D49-B635-72A6639116F1}" dt="2023-08-08T16:43:47.233" v="661" actId="14100"/>
        <pc:sldMkLst>
          <pc:docMk/>
          <pc:sldMk cId="3139680419" sldId="695"/>
        </pc:sldMkLst>
        <pc:picChg chg="mod">
          <ac:chgData name="Scott Neilson" userId="90fe3ed725edd5e9" providerId="LiveId" clId="{ED845066-2FF9-4D49-B635-72A6639116F1}" dt="2023-08-08T16:43:42.452" v="659" actId="14100"/>
          <ac:picMkLst>
            <pc:docMk/>
            <pc:sldMk cId="3139680419" sldId="695"/>
            <ac:picMk id="11" creationId="{7B57DABC-8614-71BD-86AB-CEB087D880AD}"/>
          </ac:picMkLst>
        </pc:picChg>
        <pc:picChg chg="del">
          <ac:chgData name="Scott Neilson" userId="90fe3ed725edd5e9" providerId="LiveId" clId="{ED845066-2FF9-4D49-B635-72A6639116F1}" dt="2023-07-14T09:56:03.119" v="501" actId="478"/>
          <ac:picMkLst>
            <pc:docMk/>
            <pc:sldMk cId="3139680419" sldId="695"/>
            <ac:picMk id="15" creationId="{C954BB10-E573-0A35-8A4E-F6B5B252EFA1}"/>
          </ac:picMkLst>
        </pc:picChg>
        <pc:picChg chg="add mod">
          <ac:chgData name="Scott Neilson" userId="90fe3ed725edd5e9" providerId="LiveId" clId="{ED845066-2FF9-4D49-B635-72A6639116F1}" dt="2023-07-14T09:56:01.963" v="500"/>
          <ac:picMkLst>
            <pc:docMk/>
            <pc:sldMk cId="3139680419" sldId="695"/>
            <ac:picMk id="16" creationId="{6354D351-97AF-4C4E-88E4-5DE40C31AB82}"/>
          </ac:picMkLst>
        </pc:picChg>
        <pc:picChg chg="mod">
          <ac:chgData name="Scott Neilson" userId="90fe3ed725edd5e9" providerId="LiveId" clId="{ED845066-2FF9-4D49-B635-72A6639116F1}" dt="2023-08-08T16:43:47.233" v="661" actId="14100"/>
          <ac:picMkLst>
            <pc:docMk/>
            <pc:sldMk cId="3139680419" sldId="695"/>
            <ac:picMk id="2050" creationId="{42337BEE-3662-9CB3-D162-5CAA58ECACFE}"/>
          </ac:picMkLst>
        </pc:picChg>
      </pc:sldChg>
      <pc:sldChg chg="del">
        <pc:chgData name="Scott Neilson" userId="90fe3ed725edd5e9" providerId="LiveId" clId="{ED845066-2FF9-4D49-B635-72A6639116F1}" dt="2023-07-04T20:23:49.486" v="3" actId="47"/>
        <pc:sldMkLst>
          <pc:docMk/>
          <pc:sldMk cId="806464331" sldId="746"/>
        </pc:sldMkLst>
      </pc:sldChg>
      <pc:sldChg chg="del">
        <pc:chgData name="Scott Neilson" userId="90fe3ed725edd5e9" providerId="LiveId" clId="{ED845066-2FF9-4D49-B635-72A6639116F1}" dt="2023-07-13T15:21:04.193" v="11" actId="47"/>
        <pc:sldMkLst>
          <pc:docMk/>
          <pc:sldMk cId="3829158075" sldId="760"/>
        </pc:sldMkLst>
      </pc:sldChg>
      <pc:sldChg chg="del">
        <pc:chgData name="Scott Neilson" userId="90fe3ed725edd5e9" providerId="LiveId" clId="{ED845066-2FF9-4D49-B635-72A6639116F1}" dt="2023-07-13T15:34:41.659" v="87" actId="47"/>
        <pc:sldMkLst>
          <pc:docMk/>
          <pc:sldMk cId="2912583723" sldId="769"/>
        </pc:sldMkLst>
      </pc:sldChg>
      <pc:sldChg chg="del">
        <pc:chgData name="Scott Neilson" userId="90fe3ed725edd5e9" providerId="LiveId" clId="{ED845066-2FF9-4D49-B635-72A6639116F1}" dt="2023-07-04T20:24:31.743" v="4" actId="47"/>
        <pc:sldMkLst>
          <pc:docMk/>
          <pc:sldMk cId="2888614057" sldId="780"/>
        </pc:sldMkLst>
      </pc:sldChg>
      <pc:sldChg chg="modSp add mod">
        <pc:chgData name="Scott Neilson" userId="90fe3ed725edd5e9" providerId="LiveId" clId="{ED845066-2FF9-4D49-B635-72A6639116F1}" dt="2023-07-05T13:45:06.052" v="5" actId="20577"/>
        <pc:sldMkLst>
          <pc:docMk/>
          <pc:sldMk cId="3570557148" sldId="781"/>
        </pc:sldMkLst>
        <pc:spChg chg="mod">
          <ac:chgData name="Scott Neilson" userId="90fe3ed725edd5e9" providerId="LiveId" clId="{ED845066-2FF9-4D49-B635-72A6639116F1}" dt="2023-07-05T13:45:06.052" v="5" actId="20577"/>
          <ac:spMkLst>
            <pc:docMk/>
            <pc:sldMk cId="3570557148" sldId="781"/>
            <ac:spMk id="3" creationId="{8AC471C3-7CA5-0B4E-F88D-E4686C0F439F}"/>
          </ac:spMkLst>
        </pc:spChg>
      </pc:sldChg>
      <pc:sldChg chg="addSp delSp modSp add mod">
        <pc:chgData name="Scott Neilson" userId="90fe3ed725edd5e9" providerId="LiveId" clId="{ED845066-2FF9-4D49-B635-72A6639116F1}" dt="2023-07-14T09:56:06.496" v="503"/>
        <pc:sldMkLst>
          <pc:docMk/>
          <pc:sldMk cId="4149734777" sldId="793"/>
        </pc:sldMkLst>
        <pc:picChg chg="del">
          <ac:chgData name="Scott Neilson" userId="90fe3ed725edd5e9" providerId="LiveId" clId="{ED845066-2FF9-4D49-B635-72A6639116F1}" dt="2023-07-14T09:56:05.292" v="502" actId="478"/>
          <ac:picMkLst>
            <pc:docMk/>
            <pc:sldMk cId="4149734777" sldId="793"/>
            <ac:picMk id="5" creationId="{533E9F87-80A0-8464-AAE4-80D50E353FA3}"/>
          </ac:picMkLst>
        </pc:picChg>
        <pc:picChg chg="add mod">
          <ac:chgData name="Scott Neilson" userId="90fe3ed725edd5e9" providerId="LiveId" clId="{ED845066-2FF9-4D49-B635-72A6639116F1}" dt="2023-07-14T09:56:06.496" v="503"/>
          <ac:picMkLst>
            <pc:docMk/>
            <pc:sldMk cId="4149734777" sldId="793"/>
            <ac:picMk id="7" creationId="{28213959-DD2D-AF45-DE03-7D8BFAAB83E8}"/>
          </ac:picMkLst>
        </pc:picChg>
      </pc:sldChg>
      <pc:sldChg chg="addSp delSp modSp add mod">
        <pc:chgData name="Scott Neilson" userId="90fe3ed725edd5e9" providerId="LiveId" clId="{ED845066-2FF9-4D49-B635-72A6639116F1}" dt="2023-07-26T12:54:40.411" v="561" actId="20577"/>
        <pc:sldMkLst>
          <pc:docMk/>
          <pc:sldMk cId="2494837140" sldId="823"/>
        </pc:sldMkLst>
        <pc:spChg chg="mod">
          <ac:chgData name="Scott Neilson" userId="90fe3ed725edd5e9" providerId="LiveId" clId="{ED845066-2FF9-4D49-B635-72A6639116F1}" dt="2023-07-26T12:54:40.411" v="561" actId="20577"/>
          <ac:spMkLst>
            <pc:docMk/>
            <pc:sldMk cId="2494837140" sldId="823"/>
            <ac:spMk id="5" creationId="{A7497EDE-5482-F5A2-8FBE-4E9F6862CF6B}"/>
          </ac:spMkLst>
        </pc:spChg>
        <pc:picChg chg="add mod">
          <ac:chgData name="Scott Neilson" userId="90fe3ed725edd5e9" providerId="LiveId" clId="{ED845066-2FF9-4D49-B635-72A6639116F1}" dt="2023-07-14T09:55:55.910" v="497"/>
          <ac:picMkLst>
            <pc:docMk/>
            <pc:sldMk cId="2494837140" sldId="823"/>
            <ac:picMk id="10" creationId="{F31C14B0-6483-4551-E06C-D62266E31C74}"/>
          </ac:picMkLst>
        </pc:picChg>
        <pc:picChg chg="del">
          <ac:chgData name="Scott Neilson" userId="90fe3ed725edd5e9" providerId="LiveId" clId="{ED845066-2FF9-4D49-B635-72A6639116F1}" dt="2023-07-14T09:55:54.637" v="496" actId="478"/>
          <ac:picMkLst>
            <pc:docMk/>
            <pc:sldMk cId="2494837140" sldId="823"/>
            <ac:picMk id="12" creationId="{B44BE794-87B3-5D12-D72A-059F6E9274F6}"/>
          </ac:picMkLst>
        </pc:picChg>
      </pc:sldChg>
      <pc:sldChg chg="addSp delSp modSp add mod">
        <pc:chgData name="Scott Neilson" userId="90fe3ed725edd5e9" providerId="LiveId" clId="{ED845066-2FF9-4D49-B635-72A6639116F1}" dt="2023-07-14T09:56:00.478" v="499" actId="478"/>
        <pc:sldMkLst>
          <pc:docMk/>
          <pc:sldMk cId="4090455794" sldId="824"/>
        </pc:sldMkLst>
        <pc:picChg chg="add mod">
          <ac:chgData name="Scott Neilson" userId="90fe3ed725edd5e9" providerId="LiveId" clId="{ED845066-2FF9-4D49-B635-72A6639116F1}" dt="2023-07-14T09:55:58.766" v="498"/>
          <ac:picMkLst>
            <pc:docMk/>
            <pc:sldMk cId="4090455794" sldId="824"/>
            <ac:picMk id="4" creationId="{B560DD13-0928-29E4-58F5-61F05E7A46C3}"/>
          </ac:picMkLst>
        </pc:picChg>
        <pc:picChg chg="del">
          <ac:chgData name="Scott Neilson" userId="90fe3ed725edd5e9" providerId="LiveId" clId="{ED845066-2FF9-4D49-B635-72A6639116F1}" dt="2023-07-14T09:56:00.478" v="499" actId="478"/>
          <ac:picMkLst>
            <pc:docMk/>
            <pc:sldMk cId="4090455794" sldId="824"/>
            <ac:picMk id="5" creationId="{4ACB4E1F-0D9B-AE44-3C9B-FBEB4E47243B}"/>
          </ac:picMkLst>
        </pc:picChg>
      </pc:sldChg>
      <pc:sldChg chg="addSp delSp modSp new mod modAnim">
        <pc:chgData name="Scott Neilson" userId="90fe3ed725edd5e9" providerId="LiveId" clId="{ED845066-2FF9-4D49-B635-72A6639116F1}" dt="2023-07-14T09:56:14.796" v="507"/>
        <pc:sldMkLst>
          <pc:docMk/>
          <pc:sldMk cId="1256983043" sldId="825"/>
        </pc:sldMkLst>
        <pc:spChg chg="add mod">
          <ac:chgData name="Scott Neilson" userId="90fe3ed725edd5e9" providerId="LiveId" clId="{ED845066-2FF9-4D49-B635-72A6639116F1}" dt="2023-07-13T15:48:51.960" v="441"/>
          <ac:spMkLst>
            <pc:docMk/>
            <pc:sldMk cId="1256983043" sldId="825"/>
            <ac:spMk id="5" creationId="{31837C74-6788-3E8E-10BB-FC08D2096586}"/>
          </ac:spMkLst>
        </pc:spChg>
        <pc:spChg chg="add mod">
          <ac:chgData name="Scott Neilson" userId="90fe3ed725edd5e9" providerId="LiveId" clId="{ED845066-2FF9-4D49-B635-72A6639116F1}" dt="2023-07-13T15:49:20.348" v="467" actId="1076"/>
          <ac:spMkLst>
            <pc:docMk/>
            <pc:sldMk cId="1256983043" sldId="825"/>
            <ac:spMk id="7" creationId="{BB64D9E3-0503-A683-94BB-0B92E81E325D}"/>
          </ac:spMkLst>
        </pc:spChg>
        <pc:picChg chg="add mod">
          <ac:chgData name="Scott Neilson" userId="90fe3ed725edd5e9" providerId="LiveId" clId="{ED845066-2FF9-4D49-B635-72A6639116F1}" dt="2023-07-13T15:49:35.250" v="474" actId="14100"/>
          <ac:picMkLst>
            <pc:docMk/>
            <pc:sldMk cId="1256983043" sldId="825"/>
            <ac:picMk id="2" creationId="{A374FCF1-E2A5-68E2-F891-390BB293C7D3}"/>
          </ac:picMkLst>
        </pc:picChg>
        <pc:picChg chg="add mod">
          <ac:chgData name="Scott Neilson" userId="90fe3ed725edd5e9" providerId="LiveId" clId="{ED845066-2FF9-4D49-B635-72A6639116F1}" dt="2023-07-13T15:49:37.173" v="475" actId="14100"/>
          <ac:picMkLst>
            <pc:docMk/>
            <pc:sldMk cId="1256983043" sldId="825"/>
            <ac:picMk id="3" creationId="{E7E8AE92-71F7-2067-60D0-13BC85311A08}"/>
          </ac:picMkLst>
        </pc:picChg>
        <pc:picChg chg="add del mod">
          <ac:chgData name="Scott Neilson" userId="90fe3ed725edd5e9" providerId="LiveId" clId="{ED845066-2FF9-4D49-B635-72A6639116F1}" dt="2023-07-14T09:56:13.608" v="506" actId="478"/>
          <ac:picMkLst>
            <pc:docMk/>
            <pc:sldMk cId="1256983043" sldId="825"/>
            <ac:picMk id="4" creationId="{210B6568-6C7B-87B6-2A63-A61D562A2144}"/>
          </ac:picMkLst>
        </pc:picChg>
        <pc:picChg chg="add mod">
          <ac:chgData name="Scott Neilson" userId="90fe3ed725edd5e9" providerId="LiveId" clId="{ED845066-2FF9-4D49-B635-72A6639116F1}" dt="2023-07-13T15:48:51.960" v="441"/>
          <ac:picMkLst>
            <pc:docMk/>
            <pc:sldMk cId="1256983043" sldId="825"/>
            <ac:picMk id="6" creationId="{ECED4650-397D-C0B3-7C41-D93E5990CF84}"/>
          </ac:picMkLst>
        </pc:picChg>
        <pc:picChg chg="add mod">
          <ac:chgData name="Scott Neilson" userId="90fe3ed725edd5e9" providerId="LiveId" clId="{ED845066-2FF9-4D49-B635-72A6639116F1}" dt="2023-07-14T09:56:14.796" v="507"/>
          <ac:picMkLst>
            <pc:docMk/>
            <pc:sldMk cId="1256983043" sldId="825"/>
            <ac:picMk id="8" creationId="{71AC82DD-FA2B-CE97-1EF1-5C86CD90038E}"/>
          </ac:picMkLst>
        </pc:picChg>
      </pc:sldChg>
    </pc:docChg>
  </pc:docChgLst>
  <pc:docChgLst>
    <pc:chgData name="Scott Neilson" userId="90fe3ed725edd5e9" providerId="LiveId" clId="{651D3C4B-723E-463B-9D6B-FB33E5EDB709}"/>
    <pc:docChg chg="custSel addSld delSld modSld sldOrd">
      <pc:chgData name="Scott Neilson" userId="90fe3ed725edd5e9" providerId="LiveId" clId="{651D3C4B-723E-463B-9D6B-FB33E5EDB709}" dt="2023-10-03T18:05:20.612" v="222" actId="20577"/>
      <pc:docMkLst>
        <pc:docMk/>
      </pc:docMkLst>
      <pc:sldChg chg="addSp delSp modSp mod">
        <pc:chgData name="Scott Neilson" userId="90fe3ed725edd5e9" providerId="LiveId" clId="{651D3C4B-723E-463B-9D6B-FB33E5EDB709}" dt="2023-09-28T15:00:44.177" v="110"/>
        <pc:sldMkLst>
          <pc:docMk/>
          <pc:sldMk cId="393940451" sldId="267"/>
        </pc:sldMkLst>
        <pc:picChg chg="add mod">
          <ac:chgData name="Scott Neilson" userId="90fe3ed725edd5e9" providerId="LiveId" clId="{651D3C4B-723E-463B-9D6B-FB33E5EDB709}" dt="2023-09-28T15:00:44.177" v="110"/>
          <ac:picMkLst>
            <pc:docMk/>
            <pc:sldMk cId="393940451" sldId="267"/>
            <ac:picMk id="4" creationId="{94A05313-FD87-F7DD-FF55-D4CEEF1FDBD1}"/>
          </ac:picMkLst>
        </pc:picChg>
        <pc:picChg chg="del">
          <ac:chgData name="Scott Neilson" userId="90fe3ed725edd5e9" providerId="LiveId" clId="{651D3C4B-723E-463B-9D6B-FB33E5EDB709}" dt="2023-09-28T15:00:43.796" v="109" actId="478"/>
          <ac:picMkLst>
            <pc:docMk/>
            <pc:sldMk cId="393940451" sldId="267"/>
            <ac:picMk id="5" creationId="{F7D5B501-A665-5C12-F2D2-FC018A5C853C}"/>
          </ac:picMkLst>
        </pc:picChg>
      </pc:sldChg>
      <pc:sldChg chg="del">
        <pc:chgData name="Scott Neilson" userId="90fe3ed725edd5e9" providerId="LiveId" clId="{651D3C4B-723E-463B-9D6B-FB33E5EDB709}" dt="2023-09-19T12:37:06.605" v="18" actId="47"/>
        <pc:sldMkLst>
          <pc:docMk/>
          <pc:sldMk cId="2369985400" sldId="336"/>
        </pc:sldMkLst>
      </pc:sldChg>
      <pc:sldChg chg="addSp delSp modSp mod modAnim">
        <pc:chgData name="Scott Neilson" userId="90fe3ed725edd5e9" providerId="LiveId" clId="{651D3C4B-723E-463B-9D6B-FB33E5EDB709}" dt="2023-10-03T17:54:21.975" v="153" actId="1076"/>
        <pc:sldMkLst>
          <pc:docMk/>
          <pc:sldMk cId="3689892274" sldId="619"/>
        </pc:sldMkLst>
        <pc:graphicFrameChg chg="mod">
          <ac:chgData name="Scott Neilson" userId="90fe3ed725edd5e9" providerId="LiveId" clId="{651D3C4B-723E-463B-9D6B-FB33E5EDB709}" dt="2023-10-03T17:54:21.975" v="153" actId="1076"/>
          <ac:graphicFrameMkLst>
            <pc:docMk/>
            <pc:sldMk cId="3689892274" sldId="619"/>
            <ac:graphicFrameMk id="5" creationId="{3467BB4E-FDE6-7836-5314-9D42F2CF34E8}"/>
          </ac:graphicFrameMkLst>
        </pc:graphicFrameChg>
        <pc:picChg chg="del">
          <ac:chgData name="Scott Neilson" userId="90fe3ed725edd5e9" providerId="LiveId" clId="{651D3C4B-723E-463B-9D6B-FB33E5EDB709}" dt="2023-09-28T15:00:57.055" v="113" actId="478"/>
          <ac:picMkLst>
            <pc:docMk/>
            <pc:sldMk cId="3689892274" sldId="619"/>
            <ac:picMk id="3" creationId="{D1927FC0-B639-3AAD-C690-32541A0EF08B}"/>
          </ac:picMkLst>
        </pc:picChg>
        <pc:picChg chg="mod">
          <ac:chgData name="Scott Neilson" userId="90fe3ed725edd5e9" providerId="LiveId" clId="{651D3C4B-723E-463B-9D6B-FB33E5EDB709}" dt="2023-10-03T17:54:12.151" v="150" actId="1076"/>
          <ac:picMkLst>
            <pc:docMk/>
            <pc:sldMk cId="3689892274" sldId="619"/>
            <ac:picMk id="4" creationId="{620705DC-66EE-C490-D3A7-F88B9BAC745E}"/>
          </ac:picMkLst>
        </pc:picChg>
        <pc:picChg chg="mod">
          <ac:chgData name="Scott Neilson" userId="90fe3ed725edd5e9" providerId="LiveId" clId="{651D3C4B-723E-463B-9D6B-FB33E5EDB709}" dt="2023-10-03T17:54:09.476" v="149" actId="1076"/>
          <ac:picMkLst>
            <pc:docMk/>
            <pc:sldMk cId="3689892274" sldId="619"/>
            <ac:picMk id="8" creationId="{2AB4B775-E134-8446-AD8C-59B72C4C626B}"/>
          </ac:picMkLst>
        </pc:picChg>
        <pc:picChg chg="mod">
          <ac:chgData name="Scott Neilson" userId="90fe3ed725edd5e9" providerId="LiveId" clId="{651D3C4B-723E-463B-9D6B-FB33E5EDB709}" dt="2023-10-03T17:54:06.865" v="148" actId="1076"/>
          <ac:picMkLst>
            <pc:docMk/>
            <pc:sldMk cId="3689892274" sldId="619"/>
            <ac:picMk id="9" creationId="{283E1D4F-7F7E-92B0-D10F-7DD4EDC31659}"/>
          </ac:picMkLst>
        </pc:picChg>
        <pc:picChg chg="mod">
          <ac:chgData name="Scott Neilson" userId="90fe3ed725edd5e9" providerId="LiveId" clId="{651D3C4B-723E-463B-9D6B-FB33E5EDB709}" dt="2023-10-03T17:54:16.221" v="151" actId="1076"/>
          <ac:picMkLst>
            <pc:docMk/>
            <pc:sldMk cId="3689892274" sldId="619"/>
            <ac:picMk id="10" creationId="{72E335F9-C729-2474-3412-753ECEA2EDA9}"/>
          </ac:picMkLst>
        </pc:picChg>
        <pc:picChg chg="del">
          <ac:chgData name="Scott Neilson" userId="90fe3ed725edd5e9" providerId="LiveId" clId="{651D3C4B-723E-463B-9D6B-FB33E5EDB709}" dt="2023-10-03T17:54:05.054" v="147" actId="478"/>
          <ac:picMkLst>
            <pc:docMk/>
            <pc:sldMk cId="3689892274" sldId="619"/>
            <ac:picMk id="11" creationId="{778D857D-2E1E-025F-A357-51D0197B23C9}"/>
          </ac:picMkLst>
        </pc:picChg>
        <pc:picChg chg="add mod">
          <ac:chgData name="Scott Neilson" userId="90fe3ed725edd5e9" providerId="LiveId" clId="{651D3C4B-723E-463B-9D6B-FB33E5EDB709}" dt="2023-09-28T15:00:57.619" v="114"/>
          <ac:picMkLst>
            <pc:docMk/>
            <pc:sldMk cId="3689892274" sldId="619"/>
            <ac:picMk id="12" creationId="{0D34207C-B14F-7658-682A-D431C0EB3782}"/>
          </ac:picMkLst>
        </pc:picChg>
        <pc:picChg chg="mod">
          <ac:chgData name="Scott Neilson" userId="90fe3ed725edd5e9" providerId="LiveId" clId="{651D3C4B-723E-463B-9D6B-FB33E5EDB709}" dt="2023-10-03T17:54:19.880" v="152" actId="1076"/>
          <ac:picMkLst>
            <pc:docMk/>
            <pc:sldMk cId="3689892274" sldId="619"/>
            <ac:picMk id="13" creationId="{8B89D3EB-D736-1575-989C-A8D23B6033F6}"/>
          </ac:picMkLst>
        </pc:picChg>
      </pc:sldChg>
      <pc:sldChg chg="del">
        <pc:chgData name="Scott Neilson" userId="90fe3ed725edd5e9" providerId="LiveId" clId="{651D3C4B-723E-463B-9D6B-FB33E5EDB709}" dt="2023-09-19T12:38:38.607" v="25" actId="47"/>
        <pc:sldMkLst>
          <pc:docMk/>
          <pc:sldMk cId="1303848610" sldId="623"/>
        </pc:sldMkLst>
      </pc:sldChg>
      <pc:sldChg chg="addSp delSp modSp mod">
        <pc:chgData name="Scott Neilson" userId="90fe3ed725edd5e9" providerId="LiveId" clId="{651D3C4B-723E-463B-9D6B-FB33E5EDB709}" dt="2023-09-28T15:17:57.040" v="134" actId="1076"/>
        <pc:sldMkLst>
          <pc:docMk/>
          <pc:sldMk cId="3779167894" sldId="638"/>
        </pc:sldMkLst>
        <pc:spChg chg="mod">
          <ac:chgData name="Scott Neilson" userId="90fe3ed725edd5e9" providerId="LiveId" clId="{651D3C4B-723E-463B-9D6B-FB33E5EDB709}" dt="2023-09-28T15:17:57.040" v="134" actId="1076"/>
          <ac:spMkLst>
            <pc:docMk/>
            <pc:sldMk cId="3779167894" sldId="638"/>
            <ac:spMk id="2" creationId="{A656091B-9BC7-3E2D-D623-A8E0CE63DD55}"/>
          </ac:spMkLst>
        </pc:spChg>
        <pc:picChg chg="del">
          <ac:chgData name="Scott Neilson" userId="90fe3ed725edd5e9" providerId="LiveId" clId="{651D3C4B-723E-463B-9D6B-FB33E5EDB709}" dt="2023-09-28T15:01:00.922" v="115" actId="478"/>
          <ac:picMkLst>
            <pc:docMk/>
            <pc:sldMk cId="3779167894" sldId="638"/>
            <ac:picMk id="3" creationId="{FB3C7F57-46CF-2889-27C8-51CBFA48131E}"/>
          </ac:picMkLst>
        </pc:picChg>
        <pc:picChg chg="add mod">
          <ac:chgData name="Scott Neilson" userId="90fe3ed725edd5e9" providerId="LiveId" clId="{651D3C4B-723E-463B-9D6B-FB33E5EDB709}" dt="2023-09-28T15:01:01.505" v="116"/>
          <ac:picMkLst>
            <pc:docMk/>
            <pc:sldMk cId="3779167894" sldId="638"/>
            <ac:picMk id="4" creationId="{25E0C314-BDF8-544A-05B5-068AF655ECFA}"/>
          </ac:picMkLst>
        </pc:picChg>
      </pc:sldChg>
      <pc:sldChg chg="del">
        <pc:chgData name="Scott Neilson" userId="90fe3ed725edd5e9" providerId="LiveId" clId="{651D3C4B-723E-463B-9D6B-FB33E5EDB709}" dt="2023-09-19T12:38:00.243" v="20" actId="47"/>
        <pc:sldMkLst>
          <pc:docMk/>
          <pc:sldMk cId="3742897057" sldId="646"/>
        </pc:sldMkLst>
      </pc:sldChg>
      <pc:sldChg chg="del">
        <pc:chgData name="Scott Neilson" userId="90fe3ed725edd5e9" providerId="LiveId" clId="{651D3C4B-723E-463B-9D6B-FB33E5EDB709}" dt="2023-09-28T14:47:56.976" v="50" actId="47"/>
        <pc:sldMkLst>
          <pc:docMk/>
          <pc:sldMk cId="3715855586" sldId="658"/>
        </pc:sldMkLst>
      </pc:sldChg>
      <pc:sldChg chg="add del">
        <pc:chgData name="Scott Neilson" userId="90fe3ed725edd5e9" providerId="LiveId" clId="{651D3C4B-723E-463B-9D6B-FB33E5EDB709}" dt="2023-09-19T12:38:40.156" v="26" actId="47"/>
        <pc:sldMkLst>
          <pc:docMk/>
          <pc:sldMk cId="2209123227" sldId="679"/>
        </pc:sldMkLst>
      </pc:sldChg>
      <pc:sldChg chg="add del">
        <pc:chgData name="Scott Neilson" userId="90fe3ed725edd5e9" providerId="LiveId" clId="{651D3C4B-723E-463B-9D6B-FB33E5EDB709}" dt="2023-09-19T12:38:41.172" v="27" actId="47"/>
        <pc:sldMkLst>
          <pc:docMk/>
          <pc:sldMk cId="1567100285" sldId="680"/>
        </pc:sldMkLst>
      </pc:sldChg>
      <pc:sldChg chg="del">
        <pc:chgData name="Scott Neilson" userId="90fe3ed725edd5e9" providerId="LiveId" clId="{651D3C4B-723E-463B-9D6B-FB33E5EDB709}" dt="2023-09-28T14:45:18.014" v="39" actId="47"/>
        <pc:sldMkLst>
          <pc:docMk/>
          <pc:sldMk cId="1408875328" sldId="681"/>
        </pc:sldMkLst>
      </pc:sldChg>
      <pc:sldChg chg="add del">
        <pc:chgData name="Scott Neilson" userId="90fe3ed725edd5e9" providerId="LiveId" clId="{651D3C4B-723E-463B-9D6B-FB33E5EDB709}" dt="2023-09-28T14:45:09.789" v="36" actId="47"/>
        <pc:sldMkLst>
          <pc:docMk/>
          <pc:sldMk cId="1236838071" sldId="682"/>
        </pc:sldMkLst>
      </pc:sldChg>
      <pc:sldChg chg="addSp delSp modSp mod">
        <pc:chgData name="Scott Neilson" userId="90fe3ed725edd5e9" providerId="LiveId" clId="{651D3C4B-723E-463B-9D6B-FB33E5EDB709}" dt="2023-09-28T15:00:52.466" v="112"/>
        <pc:sldMkLst>
          <pc:docMk/>
          <pc:sldMk cId="4053335417" sldId="690"/>
        </pc:sldMkLst>
        <pc:picChg chg="del">
          <ac:chgData name="Scott Neilson" userId="90fe3ed725edd5e9" providerId="LiveId" clId="{651D3C4B-723E-463B-9D6B-FB33E5EDB709}" dt="2023-09-28T15:00:52.084" v="111" actId="478"/>
          <ac:picMkLst>
            <pc:docMk/>
            <pc:sldMk cId="4053335417" sldId="690"/>
            <ac:picMk id="4" creationId="{6086419F-B898-96EC-AA91-5E9484D5384A}"/>
          </ac:picMkLst>
        </pc:picChg>
        <pc:picChg chg="add mod">
          <ac:chgData name="Scott Neilson" userId="90fe3ed725edd5e9" providerId="LiveId" clId="{651D3C4B-723E-463B-9D6B-FB33E5EDB709}" dt="2023-09-28T15:00:52.466" v="112"/>
          <ac:picMkLst>
            <pc:docMk/>
            <pc:sldMk cId="4053335417" sldId="690"/>
            <ac:picMk id="5" creationId="{A805BB56-E961-2E41-11E7-0F6EA0893B19}"/>
          </ac:picMkLst>
        </pc:picChg>
      </pc:sldChg>
      <pc:sldChg chg="del">
        <pc:chgData name="Scott Neilson" userId="90fe3ed725edd5e9" providerId="LiveId" clId="{651D3C4B-723E-463B-9D6B-FB33E5EDB709}" dt="2023-09-28T14:44:41.398" v="33" actId="47"/>
        <pc:sldMkLst>
          <pc:docMk/>
          <pc:sldMk cId="3196077491" sldId="692"/>
        </pc:sldMkLst>
      </pc:sldChg>
      <pc:sldChg chg="del">
        <pc:chgData name="Scott Neilson" userId="90fe3ed725edd5e9" providerId="LiveId" clId="{651D3C4B-723E-463B-9D6B-FB33E5EDB709}" dt="2023-09-19T12:38:36.339" v="24" actId="47"/>
        <pc:sldMkLst>
          <pc:docMk/>
          <pc:sldMk cId="240732552" sldId="694"/>
        </pc:sldMkLst>
      </pc:sldChg>
      <pc:sldChg chg="addSp delSp modSp mod">
        <pc:chgData name="Scott Neilson" userId="90fe3ed725edd5e9" providerId="LiveId" clId="{651D3C4B-723E-463B-9D6B-FB33E5EDB709}" dt="2023-09-28T15:01:11.488" v="118"/>
        <pc:sldMkLst>
          <pc:docMk/>
          <pc:sldMk cId="3139680419" sldId="695"/>
        </pc:sldMkLst>
        <pc:picChg chg="add mod">
          <ac:chgData name="Scott Neilson" userId="90fe3ed725edd5e9" providerId="LiveId" clId="{651D3C4B-723E-463B-9D6B-FB33E5EDB709}" dt="2023-09-28T15:01:11.488" v="118"/>
          <ac:picMkLst>
            <pc:docMk/>
            <pc:sldMk cId="3139680419" sldId="695"/>
            <ac:picMk id="15" creationId="{0EC2E9DC-4279-F788-CCAF-4F957477C0E6}"/>
          </ac:picMkLst>
        </pc:picChg>
        <pc:picChg chg="del">
          <ac:chgData name="Scott Neilson" userId="90fe3ed725edd5e9" providerId="LiveId" clId="{651D3C4B-723E-463B-9D6B-FB33E5EDB709}" dt="2023-09-28T15:01:11.079" v="117" actId="478"/>
          <ac:picMkLst>
            <pc:docMk/>
            <pc:sldMk cId="3139680419" sldId="695"/>
            <ac:picMk id="16" creationId="{6354D351-97AF-4C4E-88E4-5DE40C31AB82}"/>
          </ac:picMkLst>
        </pc:picChg>
      </pc:sldChg>
      <pc:sldChg chg="modSp add mod">
        <pc:chgData name="Scott Neilson" userId="90fe3ed725edd5e9" providerId="LiveId" clId="{651D3C4B-723E-463B-9D6B-FB33E5EDB709}" dt="2023-10-03T18:03:49.433" v="154" actId="20577"/>
        <pc:sldMkLst>
          <pc:docMk/>
          <pc:sldMk cId="2126237677" sldId="750"/>
        </pc:sldMkLst>
        <pc:spChg chg="mod">
          <ac:chgData name="Scott Neilson" userId="90fe3ed725edd5e9" providerId="LiveId" clId="{651D3C4B-723E-463B-9D6B-FB33E5EDB709}" dt="2023-10-03T18:03:49.433" v="154" actId="20577"/>
          <ac:spMkLst>
            <pc:docMk/>
            <pc:sldMk cId="2126237677" sldId="750"/>
            <ac:spMk id="6" creationId="{2A984957-70A2-4FFD-96E5-31A3B0141826}"/>
          </ac:spMkLst>
        </pc:spChg>
      </pc:sldChg>
      <pc:sldChg chg="add ord">
        <pc:chgData name="Scott Neilson" userId="90fe3ed725edd5e9" providerId="LiveId" clId="{651D3C4B-723E-463B-9D6B-FB33E5EDB709}" dt="2023-09-28T14:45:04.952" v="35"/>
        <pc:sldMkLst>
          <pc:docMk/>
          <pc:sldMk cId="141176330" sldId="752"/>
        </pc:sldMkLst>
      </pc:sldChg>
      <pc:sldChg chg="add ord">
        <pc:chgData name="Scott Neilson" userId="90fe3ed725edd5e9" providerId="LiveId" clId="{651D3C4B-723E-463B-9D6B-FB33E5EDB709}" dt="2023-09-28T14:47:05.434" v="47"/>
        <pc:sldMkLst>
          <pc:docMk/>
          <pc:sldMk cId="424144646" sldId="756"/>
        </pc:sldMkLst>
      </pc:sldChg>
      <pc:sldChg chg="add del">
        <pc:chgData name="Scott Neilson" userId="90fe3ed725edd5e9" providerId="LiveId" clId="{651D3C4B-723E-463B-9D6B-FB33E5EDB709}" dt="2023-09-28T14:44:39.183" v="32"/>
        <pc:sldMkLst>
          <pc:docMk/>
          <pc:sldMk cId="2294022797" sldId="759"/>
        </pc:sldMkLst>
      </pc:sldChg>
      <pc:sldChg chg="add del">
        <pc:chgData name="Scott Neilson" userId="90fe3ed725edd5e9" providerId="LiveId" clId="{651D3C4B-723E-463B-9D6B-FB33E5EDB709}" dt="2023-09-28T14:46:59.604" v="45" actId="47"/>
        <pc:sldMkLst>
          <pc:docMk/>
          <pc:sldMk cId="3829158075" sldId="760"/>
        </pc:sldMkLst>
      </pc:sldChg>
      <pc:sldChg chg="add ord">
        <pc:chgData name="Scott Neilson" userId="90fe3ed725edd5e9" providerId="LiveId" clId="{651D3C4B-723E-463B-9D6B-FB33E5EDB709}" dt="2023-09-28T14:45:15.833" v="38"/>
        <pc:sldMkLst>
          <pc:docMk/>
          <pc:sldMk cId="2826406069" sldId="765"/>
        </pc:sldMkLst>
      </pc:sldChg>
      <pc:sldChg chg="add del">
        <pc:chgData name="Scott Neilson" userId="90fe3ed725edd5e9" providerId="LiveId" clId="{651D3C4B-723E-463B-9D6B-FB33E5EDB709}" dt="2023-09-28T14:48:21.409" v="55" actId="47"/>
        <pc:sldMkLst>
          <pc:docMk/>
          <pc:sldMk cId="3165784027" sldId="766"/>
        </pc:sldMkLst>
      </pc:sldChg>
      <pc:sldChg chg="add del">
        <pc:chgData name="Scott Neilson" userId="90fe3ed725edd5e9" providerId="LiveId" clId="{651D3C4B-723E-463B-9D6B-FB33E5EDB709}" dt="2023-09-28T14:46:18.627" v="44" actId="47"/>
        <pc:sldMkLst>
          <pc:docMk/>
          <pc:sldMk cId="2549462584" sldId="768"/>
        </pc:sldMkLst>
      </pc:sldChg>
      <pc:sldChg chg="add ord">
        <pc:chgData name="Scott Neilson" userId="90fe3ed725edd5e9" providerId="LiveId" clId="{651D3C4B-723E-463B-9D6B-FB33E5EDB709}" dt="2023-09-28T14:48:16.271" v="54"/>
        <pc:sldMkLst>
          <pc:docMk/>
          <pc:sldMk cId="2912583723" sldId="769"/>
        </pc:sldMkLst>
      </pc:sldChg>
      <pc:sldChg chg="add del">
        <pc:chgData name="Scott Neilson" userId="90fe3ed725edd5e9" providerId="LiveId" clId="{651D3C4B-723E-463B-9D6B-FB33E5EDB709}" dt="2023-09-19T12:39:04.877" v="30" actId="47"/>
        <pc:sldMkLst>
          <pc:docMk/>
          <pc:sldMk cId="2967804561" sldId="771"/>
        </pc:sldMkLst>
      </pc:sldChg>
      <pc:sldChg chg="add del">
        <pc:chgData name="Scott Neilson" userId="90fe3ed725edd5e9" providerId="LiveId" clId="{651D3C4B-723E-463B-9D6B-FB33E5EDB709}" dt="2023-09-28T14:47:28.564" v="48" actId="47"/>
        <pc:sldMkLst>
          <pc:docMk/>
          <pc:sldMk cId="496944592" sldId="773"/>
        </pc:sldMkLst>
      </pc:sldChg>
      <pc:sldChg chg="add del">
        <pc:chgData name="Scott Neilson" userId="90fe3ed725edd5e9" providerId="LiveId" clId="{651D3C4B-723E-463B-9D6B-FB33E5EDB709}" dt="2023-09-28T14:47:29.622" v="49" actId="47"/>
        <pc:sldMkLst>
          <pc:docMk/>
          <pc:sldMk cId="3376321861" sldId="774"/>
        </pc:sldMkLst>
      </pc:sldChg>
      <pc:sldChg chg="add del">
        <pc:chgData name="Scott Neilson" userId="90fe3ed725edd5e9" providerId="LiveId" clId="{651D3C4B-723E-463B-9D6B-FB33E5EDB709}" dt="2023-09-28T14:46:06.959" v="43" actId="47"/>
        <pc:sldMkLst>
          <pc:docMk/>
          <pc:sldMk cId="181830989" sldId="777"/>
        </pc:sldMkLst>
      </pc:sldChg>
      <pc:sldChg chg="add del">
        <pc:chgData name="Scott Neilson" userId="90fe3ed725edd5e9" providerId="LiveId" clId="{651D3C4B-723E-463B-9D6B-FB33E5EDB709}" dt="2023-09-19T12:39:14.655" v="31" actId="47"/>
        <pc:sldMkLst>
          <pc:docMk/>
          <pc:sldMk cId="1692769421" sldId="779"/>
        </pc:sldMkLst>
      </pc:sldChg>
      <pc:sldChg chg="add">
        <pc:chgData name="Scott Neilson" userId="90fe3ed725edd5e9" providerId="LiveId" clId="{651D3C4B-723E-463B-9D6B-FB33E5EDB709}" dt="2023-09-19T12:37:52.214" v="19"/>
        <pc:sldMkLst>
          <pc:docMk/>
          <pc:sldMk cId="2888614057" sldId="780"/>
        </pc:sldMkLst>
      </pc:sldChg>
      <pc:sldChg chg="addSp delSp modSp mod">
        <pc:chgData name="Scott Neilson" userId="90fe3ed725edd5e9" providerId="LiveId" clId="{651D3C4B-723E-463B-9D6B-FB33E5EDB709}" dt="2023-10-03T18:05:20.612" v="222" actId="20577"/>
        <pc:sldMkLst>
          <pc:docMk/>
          <pc:sldMk cId="3570557148" sldId="781"/>
        </pc:sldMkLst>
        <pc:spChg chg="mod">
          <ac:chgData name="Scott Neilson" userId="90fe3ed725edd5e9" providerId="LiveId" clId="{651D3C4B-723E-463B-9D6B-FB33E5EDB709}" dt="2023-10-03T18:05:20.612" v="222" actId="20577"/>
          <ac:spMkLst>
            <pc:docMk/>
            <pc:sldMk cId="3570557148" sldId="781"/>
            <ac:spMk id="3" creationId="{8AC471C3-7CA5-0B4E-F88D-E4686C0F439F}"/>
          </ac:spMkLst>
        </pc:spChg>
        <pc:picChg chg="del">
          <ac:chgData name="Scott Neilson" userId="90fe3ed725edd5e9" providerId="LiveId" clId="{651D3C4B-723E-463B-9D6B-FB33E5EDB709}" dt="2023-09-28T15:00:37.808" v="107" actId="478"/>
          <ac:picMkLst>
            <pc:docMk/>
            <pc:sldMk cId="3570557148" sldId="781"/>
            <ac:picMk id="6" creationId="{3097A7AC-32D3-97B9-15DB-88942EEFC42D}"/>
          </ac:picMkLst>
        </pc:picChg>
        <pc:picChg chg="add mod">
          <ac:chgData name="Scott Neilson" userId="90fe3ed725edd5e9" providerId="LiveId" clId="{651D3C4B-723E-463B-9D6B-FB33E5EDB709}" dt="2023-09-28T15:00:38.232" v="108"/>
          <ac:picMkLst>
            <pc:docMk/>
            <pc:sldMk cId="3570557148" sldId="781"/>
            <ac:picMk id="7" creationId="{F2F748BB-C5B0-5E0D-30D3-42D139266BB5}"/>
          </ac:picMkLst>
        </pc:picChg>
      </pc:sldChg>
      <pc:sldChg chg="add">
        <pc:chgData name="Scott Neilson" userId="90fe3ed725edd5e9" providerId="LiveId" clId="{651D3C4B-723E-463B-9D6B-FB33E5EDB709}" dt="2023-09-19T12:37:52.214" v="19"/>
        <pc:sldMkLst>
          <pc:docMk/>
          <pc:sldMk cId="2336217958" sldId="782"/>
        </pc:sldMkLst>
      </pc:sldChg>
      <pc:sldChg chg="addSp delSp modSp add">
        <pc:chgData name="Scott Neilson" userId="90fe3ed725edd5e9" providerId="LiveId" clId="{651D3C4B-723E-463B-9D6B-FB33E5EDB709}" dt="2023-09-28T14:52:22.544" v="64" actId="14100"/>
        <pc:sldMkLst>
          <pc:docMk/>
          <pc:sldMk cId="405651258" sldId="785"/>
        </pc:sldMkLst>
        <pc:picChg chg="add mod">
          <ac:chgData name="Scott Neilson" userId="90fe3ed725edd5e9" providerId="LiveId" clId="{651D3C4B-723E-463B-9D6B-FB33E5EDB709}" dt="2023-09-28T14:52:22.544" v="64" actId="14100"/>
          <ac:picMkLst>
            <pc:docMk/>
            <pc:sldMk cId="405651258" sldId="785"/>
            <ac:picMk id="3" creationId="{5CA17F22-DCD7-15C6-6032-EF2CBB070319}"/>
          </ac:picMkLst>
        </pc:picChg>
        <pc:picChg chg="del">
          <ac:chgData name="Scott Neilson" userId="90fe3ed725edd5e9" providerId="LiveId" clId="{651D3C4B-723E-463B-9D6B-FB33E5EDB709}" dt="2023-09-28T14:46:01.544" v="42" actId="478"/>
          <ac:picMkLst>
            <pc:docMk/>
            <pc:sldMk cId="405651258" sldId="785"/>
            <ac:picMk id="1026" creationId="{BB1E69E8-C15D-BFB4-A480-216D50E0A1D9}"/>
          </ac:picMkLst>
        </pc:picChg>
      </pc:sldChg>
      <pc:sldChg chg="add">
        <pc:chgData name="Scott Neilson" userId="90fe3ed725edd5e9" providerId="LiveId" clId="{651D3C4B-723E-463B-9D6B-FB33E5EDB709}" dt="2023-09-19T12:37:52.214" v="19"/>
        <pc:sldMkLst>
          <pc:docMk/>
          <pc:sldMk cId="1874088830" sldId="786"/>
        </pc:sldMkLst>
      </pc:sldChg>
      <pc:sldChg chg="add del">
        <pc:chgData name="Scott Neilson" userId="90fe3ed725edd5e9" providerId="LiveId" clId="{651D3C4B-723E-463B-9D6B-FB33E5EDB709}" dt="2023-09-19T12:38:49.631" v="29" actId="47"/>
        <pc:sldMkLst>
          <pc:docMk/>
          <pc:sldMk cId="651987909" sldId="787"/>
        </pc:sldMkLst>
      </pc:sldChg>
      <pc:sldChg chg="add del">
        <pc:chgData name="Scott Neilson" userId="90fe3ed725edd5e9" providerId="LiveId" clId="{651D3C4B-723E-463B-9D6B-FB33E5EDB709}" dt="2023-09-28T14:45:58.301" v="41" actId="47"/>
        <pc:sldMkLst>
          <pc:docMk/>
          <pc:sldMk cId="4254546606" sldId="788"/>
        </pc:sldMkLst>
      </pc:sldChg>
      <pc:sldChg chg="add del">
        <pc:chgData name="Scott Neilson" userId="90fe3ed725edd5e9" providerId="LiveId" clId="{651D3C4B-723E-463B-9D6B-FB33E5EDB709}" dt="2023-09-28T14:45:52.433" v="40" actId="47"/>
        <pc:sldMkLst>
          <pc:docMk/>
          <pc:sldMk cId="2322635639" sldId="789"/>
        </pc:sldMkLst>
      </pc:sldChg>
      <pc:sldChg chg="del">
        <pc:chgData name="Scott Neilson" userId="90fe3ed725edd5e9" providerId="LiveId" clId="{651D3C4B-723E-463B-9D6B-FB33E5EDB709}" dt="2023-09-28T15:00:09.189" v="106" actId="47"/>
        <pc:sldMkLst>
          <pc:docMk/>
          <pc:sldMk cId="4149734777" sldId="793"/>
        </pc:sldMkLst>
      </pc:sldChg>
      <pc:sldChg chg="add del">
        <pc:chgData name="Scott Neilson" userId="90fe3ed725edd5e9" providerId="LiveId" clId="{651D3C4B-723E-463B-9D6B-FB33E5EDB709}" dt="2023-09-28T14:51:59.092" v="57"/>
        <pc:sldMkLst>
          <pc:docMk/>
          <pc:sldMk cId="3176084267" sldId="794"/>
        </pc:sldMkLst>
      </pc:sldChg>
      <pc:sldChg chg="del">
        <pc:chgData name="Scott Neilson" userId="90fe3ed725edd5e9" providerId="LiveId" clId="{651D3C4B-723E-463B-9D6B-FB33E5EDB709}" dt="2023-09-19T12:38:26.484" v="21" actId="47"/>
        <pc:sldMkLst>
          <pc:docMk/>
          <pc:sldMk cId="2494837140" sldId="823"/>
        </pc:sldMkLst>
      </pc:sldChg>
      <pc:sldChg chg="del">
        <pc:chgData name="Scott Neilson" userId="90fe3ed725edd5e9" providerId="LiveId" clId="{651D3C4B-723E-463B-9D6B-FB33E5EDB709}" dt="2023-09-19T12:38:29.019" v="22" actId="47"/>
        <pc:sldMkLst>
          <pc:docMk/>
          <pc:sldMk cId="4090455794" sldId="824"/>
        </pc:sldMkLst>
      </pc:sldChg>
      <pc:sldChg chg="del">
        <pc:chgData name="Scott Neilson" userId="90fe3ed725edd5e9" providerId="LiveId" clId="{651D3C4B-723E-463B-9D6B-FB33E5EDB709}" dt="2023-09-19T12:38:34.586" v="23" actId="47"/>
        <pc:sldMkLst>
          <pc:docMk/>
          <pc:sldMk cId="1722492257" sldId="825"/>
        </pc:sldMkLst>
      </pc:sldChg>
      <pc:sldChg chg="add">
        <pc:chgData name="Scott Neilson" userId="90fe3ed725edd5e9" providerId="LiveId" clId="{651D3C4B-723E-463B-9D6B-FB33E5EDB709}" dt="2023-09-28T15:00:05.073" v="105"/>
        <pc:sldMkLst>
          <pc:docMk/>
          <pc:sldMk cId="2562001485" sldId="828"/>
        </pc:sldMkLst>
      </pc:sldChg>
    </pc:docChg>
  </pc:docChgLst>
  <pc:docChgLst>
    <pc:chgData name="Scott Neilson" userId="90fe3ed725edd5e9" providerId="LiveId" clId="{B305E6CF-22D5-4AAE-87CE-3998B58D44F7}"/>
    <pc:docChg chg="undo custSel addSld delSld modSld sldOrd">
      <pc:chgData name="Scott Neilson" userId="90fe3ed725edd5e9" providerId="LiveId" clId="{B305E6CF-22D5-4AAE-87CE-3998B58D44F7}" dt="2023-11-06T19:41:49.323" v="3470" actId="14100"/>
      <pc:docMkLst>
        <pc:docMk/>
      </pc:docMkLst>
      <pc:sldChg chg="modSp mod">
        <pc:chgData name="Scott Neilson" userId="90fe3ed725edd5e9" providerId="LiveId" clId="{B305E6CF-22D5-4AAE-87CE-3998B58D44F7}" dt="2023-11-02T11:37:39.599" v="238" actId="14100"/>
        <pc:sldMkLst>
          <pc:docMk/>
          <pc:sldMk cId="393940451" sldId="267"/>
        </pc:sldMkLst>
        <pc:spChg chg="mod">
          <ac:chgData name="Scott Neilson" userId="90fe3ed725edd5e9" providerId="LiveId" clId="{B305E6CF-22D5-4AAE-87CE-3998B58D44F7}" dt="2023-10-31T19:40:17.261" v="71" actId="20577"/>
          <ac:spMkLst>
            <pc:docMk/>
            <pc:sldMk cId="393940451" sldId="267"/>
            <ac:spMk id="3" creationId="{C6F40C09-F29D-B247-B1BF-8EC526F35100}"/>
          </ac:spMkLst>
        </pc:spChg>
        <pc:picChg chg="mod">
          <ac:chgData name="Scott Neilson" userId="90fe3ed725edd5e9" providerId="LiveId" clId="{B305E6CF-22D5-4AAE-87CE-3998B58D44F7}" dt="2023-11-02T11:37:39.599" v="238" actId="14100"/>
          <ac:picMkLst>
            <pc:docMk/>
            <pc:sldMk cId="393940451" sldId="267"/>
            <ac:picMk id="4" creationId="{94A05313-FD87-F7DD-FF55-D4CEEF1FDBD1}"/>
          </ac:picMkLst>
        </pc:picChg>
      </pc:sldChg>
      <pc:sldChg chg="del">
        <pc:chgData name="Scott Neilson" userId="90fe3ed725edd5e9" providerId="LiveId" clId="{B305E6CF-22D5-4AAE-87CE-3998B58D44F7}" dt="2023-10-31T19:45:41.747" v="140" actId="47"/>
        <pc:sldMkLst>
          <pc:docMk/>
          <pc:sldMk cId="3689892274" sldId="619"/>
        </pc:sldMkLst>
      </pc:sldChg>
      <pc:sldChg chg="addSp delSp modSp mod">
        <pc:chgData name="Scott Neilson" userId="90fe3ed725edd5e9" providerId="LiveId" clId="{B305E6CF-22D5-4AAE-87CE-3998B58D44F7}" dt="2023-11-03T13:24:27.243" v="3109" actId="207"/>
        <pc:sldMkLst>
          <pc:docMk/>
          <pc:sldMk cId="3779167894" sldId="638"/>
        </pc:sldMkLst>
        <pc:graphicFrameChg chg="modGraphic">
          <ac:chgData name="Scott Neilson" userId="90fe3ed725edd5e9" providerId="LiveId" clId="{B305E6CF-22D5-4AAE-87CE-3998B58D44F7}" dt="2023-11-03T13:24:21.742" v="3107" actId="207"/>
          <ac:graphicFrameMkLst>
            <pc:docMk/>
            <pc:sldMk cId="3779167894" sldId="638"/>
            <ac:graphicFrameMk id="13" creationId="{028C4DC7-2166-9FDA-CA20-6DA0500A0BA1}"/>
          </ac:graphicFrameMkLst>
        </pc:graphicFrameChg>
        <pc:graphicFrameChg chg="modGraphic">
          <ac:chgData name="Scott Neilson" userId="90fe3ed725edd5e9" providerId="LiveId" clId="{B305E6CF-22D5-4AAE-87CE-3998B58D44F7}" dt="2023-11-03T13:24:27.243" v="3109" actId="207"/>
          <ac:graphicFrameMkLst>
            <pc:docMk/>
            <pc:sldMk cId="3779167894" sldId="638"/>
            <ac:graphicFrameMk id="20" creationId="{675E0685-F81D-4CC8-632E-8A51E2835C09}"/>
          </ac:graphicFrameMkLst>
        </pc:graphicFrameChg>
        <pc:picChg chg="add mod">
          <ac:chgData name="Scott Neilson" userId="90fe3ed725edd5e9" providerId="LiveId" clId="{B305E6CF-22D5-4AAE-87CE-3998B58D44F7}" dt="2023-11-02T11:37:58.672" v="250"/>
          <ac:picMkLst>
            <pc:docMk/>
            <pc:sldMk cId="3779167894" sldId="638"/>
            <ac:picMk id="3" creationId="{19C7A3B8-F305-86CB-1D2D-4780D8B46842}"/>
          </ac:picMkLst>
        </pc:picChg>
        <pc:picChg chg="del">
          <ac:chgData name="Scott Neilson" userId="90fe3ed725edd5e9" providerId="LiveId" clId="{B305E6CF-22D5-4AAE-87CE-3998B58D44F7}" dt="2023-11-02T11:37:58.296" v="249" actId="478"/>
          <ac:picMkLst>
            <pc:docMk/>
            <pc:sldMk cId="3779167894" sldId="638"/>
            <ac:picMk id="4" creationId="{25E0C314-BDF8-544A-05B5-068AF655ECFA}"/>
          </ac:picMkLst>
        </pc:picChg>
      </pc:sldChg>
      <pc:sldChg chg="addSp delSp modSp mod modNotesTx">
        <pc:chgData name="Scott Neilson" userId="90fe3ed725edd5e9" providerId="LiveId" clId="{B305E6CF-22D5-4AAE-87CE-3998B58D44F7}" dt="2023-11-03T13:30:16.752" v="3125" actId="1076"/>
        <pc:sldMkLst>
          <pc:docMk/>
          <pc:sldMk cId="4053335417" sldId="690"/>
        </pc:sldMkLst>
        <pc:graphicFrameChg chg="mod modGraphic">
          <ac:chgData name="Scott Neilson" userId="90fe3ed725edd5e9" providerId="LiveId" clId="{B305E6CF-22D5-4AAE-87CE-3998B58D44F7}" dt="2023-11-03T13:30:16.752" v="3125" actId="1076"/>
          <ac:graphicFrameMkLst>
            <pc:docMk/>
            <pc:sldMk cId="4053335417" sldId="690"/>
            <ac:graphicFrameMk id="2" creationId="{56857FBF-FDD1-EAF3-6BC9-E7DA0CCC1A57}"/>
          </ac:graphicFrameMkLst>
        </pc:graphicFrameChg>
        <pc:picChg chg="add mod">
          <ac:chgData name="Scott Neilson" userId="90fe3ed725edd5e9" providerId="LiveId" clId="{B305E6CF-22D5-4AAE-87CE-3998B58D44F7}" dt="2023-11-02T11:37:53.763" v="248"/>
          <ac:picMkLst>
            <pc:docMk/>
            <pc:sldMk cId="4053335417" sldId="690"/>
            <ac:picMk id="4" creationId="{3BA75D66-958B-F590-C36C-AF989F2B7339}"/>
          </ac:picMkLst>
        </pc:picChg>
        <pc:picChg chg="del">
          <ac:chgData name="Scott Neilson" userId="90fe3ed725edd5e9" providerId="LiveId" clId="{B305E6CF-22D5-4AAE-87CE-3998B58D44F7}" dt="2023-11-02T11:37:53.519" v="247" actId="478"/>
          <ac:picMkLst>
            <pc:docMk/>
            <pc:sldMk cId="4053335417" sldId="690"/>
            <ac:picMk id="5" creationId="{A805BB56-E961-2E41-11E7-0F6EA0893B19}"/>
          </ac:picMkLst>
        </pc:picChg>
      </pc:sldChg>
      <pc:sldChg chg="addSp delSp modSp add mod modAnim">
        <pc:chgData name="Scott Neilson" userId="90fe3ed725edd5e9" providerId="LiveId" clId="{B305E6CF-22D5-4AAE-87CE-3998B58D44F7}" dt="2023-11-03T12:30:11.467" v="2967"/>
        <pc:sldMkLst>
          <pc:docMk/>
          <pc:sldMk cId="3196077491" sldId="692"/>
        </pc:sldMkLst>
        <pc:spChg chg="add mod">
          <ac:chgData name="Scott Neilson" userId="90fe3ed725edd5e9" providerId="LiveId" clId="{B305E6CF-22D5-4AAE-87CE-3998B58D44F7}" dt="2023-11-02T14:30:54.187" v="281" actId="14100"/>
          <ac:spMkLst>
            <pc:docMk/>
            <pc:sldMk cId="3196077491" sldId="692"/>
            <ac:spMk id="4" creationId="{6F0365FB-36DB-C4E7-A5A4-30D1114F2DDC}"/>
          </ac:spMkLst>
        </pc:spChg>
        <pc:picChg chg="del">
          <ac:chgData name="Scott Neilson" userId="90fe3ed725edd5e9" providerId="LiveId" clId="{B305E6CF-22D5-4AAE-87CE-3998B58D44F7}" dt="2023-11-02T11:37:46.719" v="242" actId="478"/>
          <ac:picMkLst>
            <pc:docMk/>
            <pc:sldMk cId="3196077491" sldId="692"/>
            <ac:picMk id="2" creationId="{608BD6F6-CC65-E8CC-8CC1-135F120D922F}"/>
          </ac:picMkLst>
        </pc:picChg>
        <pc:picChg chg="mod">
          <ac:chgData name="Scott Neilson" userId="90fe3ed725edd5e9" providerId="LiveId" clId="{B305E6CF-22D5-4AAE-87CE-3998B58D44F7}" dt="2023-10-31T19:40:47.042" v="75" actId="1076"/>
          <ac:picMkLst>
            <pc:docMk/>
            <pc:sldMk cId="3196077491" sldId="692"/>
            <ac:picMk id="5" creationId="{467580EE-7B18-EDCE-FC79-9073BD8E3746}"/>
          </ac:picMkLst>
        </pc:picChg>
        <pc:picChg chg="add mod">
          <ac:chgData name="Scott Neilson" userId="90fe3ed725edd5e9" providerId="LiveId" clId="{B305E6CF-22D5-4AAE-87CE-3998B58D44F7}" dt="2023-11-02T11:37:44.921" v="241"/>
          <ac:picMkLst>
            <pc:docMk/>
            <pc:sldMk cId="3196077491" sldId="692"/>
            <ac:picMk id="6" creationId="{7B7A4D2B-F7EF-840F-B7B1-432FFCFE2DC5}"/>
          </ac:picMkLst>
        </pc:picChg>
        <pc:picChg chg="del mod">
          <ac:chgData name="Scott Neilson" userId="90fe3ed725edd5e9" providerId="LiveId" clId="{B305E6CF-22D5-4AAE-87CE-3998B58D44F7}" dt="2023-10-31T19:40:49.360" v="77" actId="478"/>
          <ac:picMkLst>
            <pc:docMk/>
            <pc:sldMk cId="3196077491" sldId="692"/>
            <ac:picMk id="1028" creationId="{6B07B758-B31F-5A0A-4F5B-6929FC386C39}"/>
          </ac:picMkLst>
        </pc:picChg>
      </pc:sldChg>
      <pc:sldChg chg="addSp delSp modSp mod">
        <pc:chgData name="Scott Neilson" userId="90fe3ed725edd5e9" providerId="LiveId" clId="{B305E6CF-22D5-4AAE-87CE-3998B58D44F7}" dt="2023-11-03T13:12:20.242" v="3103" actId="1076"/>
        <pc:sldMkLst>
          <pc:docMk/>
          <pc:sldMk cId="3139680419" sldId="695"/>
        </pc:sldMkLst>
        <pc:picChg chg="mod">
          <ac:chgData name="Scott Neilson" userId="90fe3ed725edd5e9" providerId="LiveId" clId="{B305E6CF-22D5-4AAE-87CE-3998B58D44F7}" dt="2023-11-03T13:12:20.242" v="3103" actId="1076"/>
          <ac:picMkLst>
            <pc:docMk/>
            <pc:sldMk cId="3139680419" sldId="695"/>
            <ac:picMk id="2" creationId="{03EB6991-E428-DC65-4F5E-CD4FDFD61E1F}"/>
          </ac:picMkLst>
        </pc:picChg>
        <pc:picChg chg="mod">
          <ac:chgData name="Scott Neilson" userId="90fe3ed725edd5e9" providerId="LiveId" clId="{B305E6CF-22D5-4AAE-87CE-3998B58D44F7}" dt="2023-11-03T13:12:16.760" v="3102" actId="14100"/>
          <ac:picMkLst>
            <pc:docMk/>
            <pc:sldMk cId="3139680419" sldId="695"/>
            <ac:picMk id="11" creationId="{7B57DABC-8614-71BD-86AB-CEB087D880AD}"/>
          </ac:picMkLst>
        </pc:picChg>
        <pc:picChg chg="del">
          <ac:chgData name="Scott Neilson" userId="90fe3ed725edd5e9" providerId="LiveId" clId="{B305E6CF-22D5-4AAE-87CE-3998B58D44F7}" dt="2023-11-02T11:38:04.691" v="253" actId="478"/>
          <ac:picMkLst>
            <pc:docMk/>
            <pc:sldMk cId="3139680419" sldId="695"/>
            <ac:picMk id="15" creationId="{0EC2E9DC-4279-F788-CCAF-4F957477C0E6}"/>
          </ac:picMkLst>
        </pc:picChg>
        <pc:picChg chg="add mod">
          <ac:chgData name="Scott Neilson" userId="90fe3ed725edd5e9" providerId="LiveId" clId="{B305E6CF-22D5-4AAE-87CE-3998B58D44F7}" dt="2023-11-02T11:38:05.537" v="254"/>
          <ac:picMkLst>
            <pc:docMk/>
            <pc:sldMk cId="3139680419" sldId="695"/>
            <ac:picMk id="16" creationId="{3552A2E8-B6D3-01AD-4B93-78796FD0CE9B}"/>
          </ac:picMkLst>
        </pc:picChg>
        <pc:picChg chg="mod">
          <ac:chgData name="Scott Neilson" userId="90fe3ed725edd5e9" providerId="LiveId" clId="{B305E6CF-22D5-4AAE-87CE-3998B58D44F7}" dt="2023-11-03T13:12:14.638" v="3101" actId="14100"/>
          <ac:picMkLst>
            <pc:docMk/>
            <pc:sldMk cId="3139680419" sldId="695"/>
            <ac:picMk id="2050" creationId="{42337BEE-3662-9CB3-D162-5CAA58ECACFE}"/>
          </ac:picMkLst>
        </pc:picChg>
      </pc:sldChg>
      <pc:sldChg chg="modSp mod">
        <pc:chgData name="Scott Neilson" userId="90fe3ed725edd5e9" providerId="LiveId" clId="{B305E6CF-22D5-4AAE-87CE-3998B58D44F7}" dt="2023-11-03T12:30:17.674" v="2968" actId="20577"/>
        <pc:sldMkLst>
          <pc:docMk/>
          <pc:sldMk cId="2126237677" sldId="750"/>
        </pc:sldMkLst>
        <pc:spChg chg="mod">
          <ac:chgData name="Scott Neilson" userId="90fe3ed725edd5e9" providerId="LiveId" clId="{B305E6CF-22D5-4AAE-87CE-3998B58D44F7}" dt="2023-11-03T12:30:17.674" v="2968" actId="20577"/>
          <ac:spMkLst>
            <pc:docMk/>
            <pc:sldMk cId="2126237677" sldId="750"/>
            <ac:spMk id="6" creationId="{2A984957-70A2-4FFD-96E5-31A3B0141826}"/>
          </ac:spMkLst>
        </pc:spChg>
      </pc:sldChg>
      <pc:sldChg chg="del">
        <pc:chgData name="Scott Neilson" userId="90fe3ed725edd5e9" providerId="LiveId" clId="{B305E6CF-22D5-4AAE-87CE-3998B58D44F7}" dt="2023-10-27T15:53:46.436" v="33" actId="47"/>
        <pc:sldMkLst>
          <pc:docMk/>
          <pc:sldMk cId="141176330" sldId="752"/>
        </pc:sldMkLst>
      </pc:sldChg>
      <pc:sldChg chg="addSp delSp modSp mod modAnim modNotesTx">
        <pc:chgData name="Scott Neilson" userId="90fe3ed725edd5e9" providerId="LiveId" clId="{B305E6CF-22D5-4AAE-87CE-3998B58D44F7}" dt="2023-11-03T13:37:41.561" v="3340"/>
        <pc:sldMkLst>
          <pc:docMk/>
          <pc:sldMk cId="424144646" sldId="756"/>
        </pc:sldMkLst>
        <pc:spChg chg="add mod">
          <ac:chgData name="Scott Neilson" userId="90fe3ed725edd5e9" providerId="LiveId" clId="{B305E6CF-22D5-4AAE-87CE-3998B58D44F7}" dt="2023-11-03T13:04:07.274" v="2969" actId="20577"/>
          <ac:spMkLst>
            <pc:docMk/>
            <pc:sldMk cId="424144646" sldId="756"/>
            <ac:spMk id="3" creationId="{B1345184-00A7-20D9-01C2-27AC279398E5}"/>
          </ac:spMkLst>
        </pc:spChg>
        <pc:spChg chg="add mod">
          <ac:chgData name="Scott Neilson" userId="90fe3ed725edd5e9" providerId="LiveId" clId="{B305E6CF-22D5-4AAE-87CE-3998B58D44F7}" dt="2023-11-03T13:37:27.036" v="3338" actId="1076"/>
          <ac:spMkLst>
            <pc:docMk/>
            <pc:sldMk cId="424144646" sldId="756"/>
            <ac:spMk id="5" creationId="{6781A5EF-25D5-35B0-B27E-C0D674C93CEC}"/>
          </ac:spMkLst>
        </pc:spChg>
        <pc:spChg chg="mod">
          <ac:chgData name="Scott Neilson" userId="90fe3ed725edd5e9" providerId="LiveId" clId="{B305E6CF-22D5-4AAE-87CE-3998B58D44F7}" dt="2023-10-27T11:26:33.214" v="26" actId="1076"/>
          <ac:spMkLst>
            <pc:docMk/>
            <pc:sldMk cId="424144646" sldId="756"/>
            <ac:spMk id="6" creationId="{F07E27C0-A07C-D40D-D75C-A96771031E96}"/>
          </ac:spMkLst>
        </pc:spChg>
        <pc:picChg chg="add mod">
          <ac:chgData name="Scott Neilson" userId="90fe3ed725edd5e9" providerId="LiveId" clId="{B305E6CF-22D5-4AAE-87CE-3998B58D44F7}" dt="2023-11-02T11:37:48.900" v="244"/>
          <ac:picMkLst>
            <pc:docMk/>
            <pc:sldMk cId="424144646" sldId="756"/>
            <ac:picMk id="2" creationId="{3D864D3F-B15D-57AA-91AB-FFCC0CC92FE9}"/>
          </ac:picMkLst>
        </pc:picChg>
        <pc:picChg chg="del">
          <ac:chgData name="Scott Neilson" userId="90fe3ed725edd5e9" providerId="LiveId" clId="{B305E6CF-22D5-4AAE-87CE-3998B58D44F7}" dt="2023-10-27T11:26:18.085" v="18" actId="478"/>
          <ac:picMkLst>
            <pc:docMk/>
            <pc:sldMk cId="424144646" sldId="756"/>
            <ac:picMk id="2" creationId="{4C85D0A9-6722-BD2B-7147-9C617C233415}"/>
          </ac:picMkLst>
        </pc:picChg>
        <pc:picChg chg="del">
          <ac:chgData name="Scott Neilson" userId="90fe3ed725edd5e9" providerId="LiveId" clId="{B305E6CF-22D5-4AAE-87CE-3998B58D44F7}" dt="2023-11-02T11:37:48.603" v="243" actId="478"/>
          <ac:picMkLst>
            <pc:docMk/>
            <pc:sldMk cId="424144646" sldId="756"/>
            <ac:picMk id="4" creationId="{A091609E-395A-F6E6-76C3-3BC1C323A9CA}"/>
          </ac:picMkLst>
        </pc:picChg>
        <pc:picChg chg="mod">
          <ac:chgData name="Scott Neilson" userId="90fe3ed725edd5e9" providerId="LiveId" clId="{B305E6CF-22D5-4AAE-87CE-3998B58D44F7}" dt="2023-11-02T14:31:52.103" v="318" actId="14100"/>
          <ac:picMkLst>
            <pc:docMk/>
            <pc:sldMk cId="424144646" sldId="756"/>
            <ac:picMk id="3078" creationId="{5BB79365-505A-FD8F-3A41-2716105500AA}"/>
          </ac:picMkLst>
        </pc:picChg>
      </pc:sldChg>
      <pc:sldChg chg="del">
        <pc:chgData name="Scott Neilson" userId="90fe3ed725edd5e9" providerId="LiveId" clId="{B305E6CF-22D5-4AAE-87CE-3998B58D44F7}" dt="2023-10-31T19:40:57.400" v="79" actId="47"/>
        <pc:sldMkLst>
          <pc:docMk/>
          <pc:sldMk cId="2294022797" sldId="759"/>
        </pc:sldMkLst>
      </pc:sldChg>
      <pc:sldChg chg="addSp delSp modSp mod">
        <pc:chgData name="Scott Neilson" userId="90fe3ed725edd5e9" providerId="LiveId" clId="{B305E6CF-22D5-4AAE-87CE-3998B58D44F7}" dt="2023-11-03T13:39:29.917" v="3342" actId="207"/>
        <pc:sldMkLst>
          <pc:docMk/>
          <pc:sldMk cId="2826406069" sldId="765"/>
        </pc:sldMkLst>
        <pc:graphicFrameChg chg="mod modGraphic">
          <ac:chgData name="Scott Neilson" userId="90fe3ed725edd5e9" providerId="LiveId" clId="{B305E6CF-22D5-4AAE-87CE-3998B58D44F7}" dt="2023-11-03T13:39:29.917" v="3342" actId="207"/>
          <ac:graphicFrameMkLst>
            <pc:docMk/>
            <pc:sldMk cId="2826406069" sldId="765"/>
            <ac:graphicFrameMk id="7" creationId="{4E7A85E0-9B1B-F02B-7B51-982D71AAD1AC}"/>
          </ac:graphicFrameMkLst>
        </pc:graphicFrameChg>
        <pc:picChg chg="add mod">
          <ac:chgData name="Scott Neilson" userId="90fe3ed725edd5e9" providerId="LiveId" clId="{B305E6CF-22D5-4AAE-87CE-3998B58D44F7}" dt="2023-11-02T11:37:51.343" v="246"/>
          <ac:picMkLst>
            <pc:docMk/>
            <pc:sldMk cId="2826406069" sldId="765"/>
            <ac:picMk id="4" creationId="{57DAED01-BBBB-3888-060D-EF27644DF9E4}"/>
          </ac:picMkLst>
        </pc:picChg>
        <pc:picChg chg="del">
          <ac:chgData name="Scott Neilson" userId="90fe3ed725edd5e9" providerId="LiveId" clId="{B305E6CF-22D5-4AAE-87CE-3998B58D44F7}" dt="2023-11-02T11:37:51.077" v="245" actId="478"/>
          <ac:picMkLst>
            <pc:docMk/>
            <pc:sldMk cId="2826406069" sldId="765"/>
            <ac:picMk id="8" creationId="{E77EDCF3-EEEE-ED68-3D59-C816492437A6}"/>
          </ac:picMkLst>
        </pc:picChg>
      </pc:sldChg>
      <pc:sldChg chg="addSp delSp modSp mod">
        <pc:chgData name="Scott Neilson" userId="90fe3ed725edd5e9" providerId="LiveId" clId="{B305E6CF-22D5-4AAE-87CE-3998B58D44F7}" dt="2023-11-02T18:43:02.075" v="642" actId="1076"/>
        <pc:sldMkLst>
          <pc:docMk/>
          <pc:sldMk cId="2912583723" sldId="769"/>
        </pc:sldMkLst>
        <pc:spChg chg="mod">
          <ac:chgData name="Scott Neilson" userId="90fe3ed725edd5e9" providerId="LiveId" clId="{B305E6CF-22D5-4AAE-87CE-3998B58D44F7}" dt="2023-11-02T18:43:02.075" v="642" actId="1076"/>
          <ac:spMkLst>
            <pc:docMk/>
            <pc:sldMk cId="2912583723" sldId="769"/>
            <ac:spMk id="7" creationId="{64361638-29A2-BA9C-3D4F-4E0163573D49}"/>
          </ac:spMkLst>
        </pc:spChg>
        <pc:spChg chg="add del mod">
          <ac:chgData name="Scott Neilson" userId="90fe3ed725edd5e9" providerId="LiveId" clId="{B305E6CF-22D5-4AAE-87CE-3998B58D44F7}" dt="2023-11-02T14:33:17.810" v="440"/>
          <ac:spMkLst>
            <pc:docMk/>
            <pc:sldMk cId="2912583723" sldId="769"/>
            <ac:spMk id="10" creationId="{681C9798-A157-72CB-F026-071E68143A4C}"/>
          </ac:spMkLst>
        </pc:spChg>
        <pc:picChg chg="del">
          <ac:chgData name="Scott Neilson" userId="90fe3ed725edd5e9" providerId="LiveId" clId="{B305E6CF-22D5-4AAE-87CE-3998B58D44F7}" dt="2023-11-02T11:38:01.414" v="251" actId="478"/>
          <ac:picMkLst>
            <pc:docMk/>
            <pc:sldMk cId="2912583723" sldId="769"/>
            <ac:picMk id="4" creationId="{27CCAE78-BD6B-988C-5FC7-BF7ED1F3DC38}"/>
          </ac:picMkLst>
        </pc:picChg>
        <pc:picChg chg="add mod">
          <ac:chgData name="Scott Neilson" userId="90fe3ed725edd5e9" providerId="LiveId" clId="{B305E6CF-22D5-4AAE-87CE-3998B58D44F7}" dt="2023-11-02T11:38:01.790" v="252"/>
          <ac:picMkLst>
            <pc:docMk/>
            <pc:sldMk cId="2912583723" sldId="769"/>
            <ac:picMk id="9" creationId="{AB3A259D-D6D0-DF43-6018-47F3C637CE6E}"/>
          </ac:picMkLst>
        </pc:picChg>
      </pc:sldChg>
      <pc:sldChg chg="del">
        <pc:chgData name="Scott Neilson" userId="90fe3ed725edd5e9" providerId="LiveId" clId="{B305E6CF-22D5-4AAE-87CE-3998B58D44F7}" dt="2023-10-27T15:52:33.064" v="28" actId="47"/>
        <pc:sldMkLst>
          <pc:docMk/>
          <pc:sldMk cId="2888614057" sldId="780"/>
        </pc:sldMkLst>
      </pc:sldChg>
      <pc:sldChg chg="addSp delSp modSp mod">
        <pc:chgData name="Scott Neilson" userId="90fe3ed725edd5e9" providerId="LiveId" clId="{B305E6CF-22D5-4AAE-87CE-3998B58D44F7}" dt="2023-11-06T19:41:07.091" v="3467" actId="1076"/>
        <pc:sldMkLst>
          <pc:docMk/>
          <pc:sldMk cId="3570557148" sldId="781"/>
        </pc:sldMkLst>
        <pc:spChg chg="mod">
          <ac:chgData name="Scott Neilson" userId="90fe3ed725edd5e9" providerId="LiveId" clId="{B305E6CF-22D5-4AAE-87CE-3998B58D44F7}" dt="2023-11-06T19:41:07.091" v="3467" actId="1076"/>
          <ac:spMkLst>
            <pc:docMk/>
            <pc:sldMk cId="3570557148" sldId="781"/>
            <ac:spMk id="2" creationId="{47467416-3BFB-0C82-57B8-81911F24ABE1}"/>
          </ac:spMkLst>
        </pc:spChg>
        <pc:spChg chg="mod">
          <ac:chgData name="Scott Neilson" userId="90fe3ed725edd5e9" providerId="LiveId" clId="{B305E6CF-22D5-4AAE-87CE-3998B58D44F7}" dt="2023-11-06T19:41:04.065" v="3466" actId="1076"/>
          <ac:spMkLst>
            <pc:docMk/>
            <pc:sldMk cId="3570557148" sldId="781"/>
            <ac:spMk id="3" creationId="{8AC471C3-7CA5-0B4E-F88D-E4686C0F439F}"/>
          </ac:spMkLst>
        </pc:spChg>
        <pc:picChg chg="add mod">
          <ac:chgData name="Scott Neilson" userId="90fe3ed725edd5e9" providerId="LiveId" clId="{B305E6CF-22D5-4AAE-87CE-3998B58D44F7}" dt="2023-11-02T11:37:42.792" v="240"/>
          <ac:picMkLst>
            <pc:docMk/>
            <pc:sldMk cId="3570557148" sldId="781"/>
            <ac:picMk id="6" creationId="{F893D346-8C38-5E59-4BD0-B4DF12F13987}"/>
          </ac:picMkLst>
        </pc:picChg>
        <pc:picChg chg="del">
          <ac:chgData name="Scott Neilson" userId="90fe3ed725edd5e9" providerId="LiveId" clId="{B305E6CF-22D5-4AAE-87CE-3998B58D44F7}" dt="2023-11-02T11:37:42.562" v="239" actId="478"/>
          <ac:picMkLst>
            <pc:docMk/>
            <pc:sldMk cId="3570557148" sldId="781"/>
            <ac:picMk id="7" creationId="{F2F748BB-C5B0-5E0D-30D3-42D139266BB5}"/>
          </ac:picMkLst>
        </pc:picChg>
        <pc:picChg chg="mod">
          <ac:chgData name="Scott Neilson" userId="90fe3ed725edd5e9" providerId="LiveId" clId="{B305E6CF-22D5-4AAE-87CE-3998B58D44F7}" dt="2023-11-06T19:41:01.601" v="3465" actId="1076"/>
          <ac:picMkLst>
            <pc:docMk/>
            <pc:sldMk cId="3570557148" sldId="781"/>
            <ac:picMk id="11" creationId="{988762B3-2270-45CD-AB1A-1A97C6049885}"/>
          </ac:picMkLst>
        </pc:picChg>
      </pc:sldChg>
      <pc:sldChg chg="addSp delSp modSp mod modNotesTx">
        <pc:chgData name="Scott Neilson" userId="90fe3ed725edd5e9" providerId="LiveId" clId="{B305E6CF-22D5-4AAE-87CE-3998B58D44F7}" dt="2023-11-03T13:29:40.536" v="3120" actId="1076"/>
        <pc:sldMkLst>
          <pc:docMk/>
          <pc:sldMk cId="2336217958" sldId="782"/>
        </pc:sldMkLst>
        <pc:spChg chg="mod">
          <ac:chgData name="Scott Neilson" userId="90fe3ed725edd5e9" providerId="LiveId" clId="{B305E6CF-22D5-4AAE-87CE-3998B58D44F7}" dt="2023-11-02T19:04:25.590" v="1368" actId="1076"/>
          <ac:spMkLst>
            <pc:docMk/>
            <pc:sldMk cId="2336217958" sldId="782"/>
            <ac:spMk id="3" creationId="{0AB93B28-BC65-4034-AF26-E699A34C23B1}"/>
          </ac:spMkLst>
        </pc:spChg>
        <pc:graphicFrameChg chg="mod modGraphic">
          <ac:chgData name="Scott Neilson" userId="90fe3ed725edd5e9" providerId="LiveId" clId="{B305E6CF-22D5-4AAE-87CE-3998B58D44F7}" dt="2023-11-03T13:29:40.536" v="3120" actId="1076"/>
          <ac:graphicFrameMkLst>
            <pc:docMk/>
            <pc:sldMk cId="2336217958" sldId="782"/>
            <ac:graphicFrameMk id="2" creationId="{087355AB-628F-D554-8A43-D811E9B3F69E}"/>
          </ac:graphicFrameMkLst>
        </pc:graphicFrameChg>
        <pc:picChg chg="del">
          <ac:chgData name="Scott Neilson" userId="90fe3ed725edd5e9" providerId="LiveId" clId="{B305E6CF-22D5-4AAE-87CE-3998B58D44F7}" dt="2023-11-02T11:38:13.423" v="258" actId="478"/>
          <ac:picMkLst>
            <pc:docMk/>
            <pc:sldMk cId="2336217958" sldId="782"/>
            <ac:picMk id="6" creationId="{F62172D8-510D-53C4-E515-6DEE0FEDBE13}"/>
          </ac:picMkLst>
        </pc:picChg>
        <pc:picChg chg="add mod">
          <ac:chgData name="Scott Neilson" userId="90fe3ed725edd5e9" providerId="LiveId" clId="{B305E6CF-22D5-4AAE-87CE-3998B58D44F7}" dt="2023-11-02T11:38:13.656" v="259"/>
          <ac:picMkLst>
            <pc:docMk/>
            <pc:sldMk cId="2336217958" sldId="782"/>
            <ac:picMk id="7" creationId="{429469A7-B862-ECEC-1799-60F0304CEFBB}"/>
          </ac:picMkLst>
        </pc:picChg>
      </pc:sldChg>
      <pc:sldChg chg="addSp delSp modSp mod">
        <pc:chgData name="Scott Neilson" userId="90fe3ed725edd5e9" providerId="LiveId" clId="{B305E6CF-22D5-4AAE-87CE-3998B58D44F7}" dt="2023-11-03T12:20:41.390" v="2957" actId="14100"/>
        <pc:sldMkLst>
          <pc:docMk/>
          <pc:sldMk cId="405651258" sldId="785"/>
        </pc:sldMkLst>
        <pc:spChg chg="mod">
          <ac:chgData name="Scott Neilson" userId="90fe3ed725edd5e9" providerId="LiveId" clId="{B305E6CF-22D5-4AAE-87CE-3998B58D44F7}" dt="2023-10-31T19:42:47.384" v="124" actId="1076"/>
          <ac:spMkLst>
            <pc:docMk/>
            <pc:sldMk cId="405651258" sldId="785"/>
            <ac:spMk id="2" creationId="{F843B0AD-82D0-B197-72C4-7D9E3551AB23}"/>
          </ac:spMkLst>
        </pc:spChg>
        <pc:graphicFrameChg chg="mod">
          <ac:chgData name="Scott Neilson" userId="90fe3ed725edd5e9" providerId="LiveId" clId="{B305E6CF-22D5-4AAE-87CE-3998B58D44F7}" dt="2023-11-03T12:20:20.126" v="2951" actId="1076"/>
          <ac:graphicFrameMkLst>
            <pc:docMk/>
            <pc:sldMk cId="405651258" sldId="785"/>
            <ac:graphicFrameMk id="25" creationId="{8621EA2E-E157-CC78-3622-6D34996E5542}"/>
          </ac:graphicFrameMkLst>
        </pc:graphicFrameChg>
        <pc:picChg chg="del">
          <ac:chgData name="Scott Neilson" userId="90fe3ed725edd5e9" providerId="LiveId" clId="{B305E6CF-22D5-4AAE-87CE-3998B58D44F7}" dt="2023-10-31T19:42:40.098" v="123" actId="478"/>
          <ac:picMkLst>
            <pc:docMk/>
            <pc:sldMk cId="405651258" sldId="785"/>
            <ac:picMk id="3" creationId="{5CA17F22-DCD7-15C6-6032-EF2CBB070319}"/>
          </ac:picMkLst>
        </pc:picChg>
        <pc:picChg chg="add mod">
          <ac:chgData name="Scott Neilson" userId="90fe3ed725edd5e9" providerId="LiveId" clId="{B305E6CF-22D5-4AAE-87CE-3998B58D44F7}" dt="2023-11-02T11:38:31.709" v="270"/>
          <ac:picMkLst>
            <pc:docMk/>
            <pc:sldMk cId="405651258" sldId="785"/>
            <ac:picMk id="3" creationId="{C5DCC157-6A41-BCFE-1279-11E3F8A38E3D}"/>
          </ac:picMkLst>
        </pc:picChg>
        <pc:picChg chg="del">
          <ac:chgData name="Scott Neilson" userId="90fe3ed725edd5e9" providerId="LiveId" clId="{B305E6CF-22D5-4AAE-87CE-3998B58D44F7}" dt="2023-11-02T11:38:31.423" v="269" actId="478"/>
          <ac:picMkLst>
            <pc:docMk/>
            <pc:sldMk cId="405651258" sldId="785"/>
            <ac:picMk id="4" creationId="{A858D019-242D-BE65-7B49-9F43EE138B7B}"/>
          </ac:picMkLst>
        </pc:picChg>
        <pc:picChg chg="add del mod">
          <ac:chgData name="Scott Neilson" userId="90fe3ed725edd5e9" providerId="LiveId" clId="{B305E6CF-22D5-4AAE-87CE-3998B58D44F7}" dt="2023-10-31T19:52:47.723" v="201" actId="478"/>
          <ac:picMkLst>
            <pc:docMk/>
            <pc:sldMk cId="405651258" sldId="785"/>
            <ac:picMk id="1026" creationId="{60201A7C-CB42-AA71-39DC-92902650DEBB}"/>
          </ac:picMkLst>
        </pc:picChg>
        <pc:picChg chg="add mod">
          <ac:chgData name="Scott Neilson" userId="90fe3ed725edd5e9" providerId="LiveId" clId="{B305E6CF-22D5-4AAE-87CE-3998B58D44F7}" dt="2023-11-03T12:20:41.390" v="2957" actId="14100"/>
          <ac:picMkLst>
            <pc:docMk/>
            <pc:sldMk cId="405651258" sldId="785"/>
            <ac:picMk id="1026" creationId="{92E25225-C8E3-6D89-1532-0FFE897A0297}"/>
          </ac:picMkLst>
        </pc:picChg>
      </pc:sldChg>
      <pc:sldChg chg="addSp delSp modSp mod modAnim">
        <pc:chgData name="Scott Neilson" userId="90fe3ed725edd5e9" providerId="LiveId" clId="{B305E6CF-22D5-4AAE-87CE-3998B58D44F7}" dt="2023-11-03T12:17:52.009" v="2944" actId="1076"/>
        <pc:sldMkLst>
          <pc:docMk/>
          <pc:sldMk cId="1874088830" sldId="786"/>
        </pc:sldMkLst>
        <pc:picChg chg="add mod">
          <ac:chgData name="Scott Neilson" userId="90fe3ed725edd5e9" providerId="LiveId" clId="{B305E6CF-22D5-4AAE-87CE-3998B58D44F7}" dt="2023-11-02T11:38:29.233" v="268"/>
          <ac:picMkLst>
            <pc:docMk/>
            <pc:sldMk cId="1874088830" sldId="786"/>
            <ac:picMk id="2" creationId="{75BF3FA4-8F24-A3D1-18ED-80310B56A08B}"/>
          </ac:picMkLst>
        </pc:picChg>
        <pc:picChg chg="del">
          <ac:chgData name="Scott Neilson" userId="90fe3ed725edd5e9" providerId="LiveId" clId="{B305E6CF-22D5-4AAE-87CE-3998B58D44F7}" dt="2023-10-27T15:53:51.300" v="34" actId="478"/>
          <ac:picMkLst>
            <pc:docMk/>
            <pc:sldMk cId="1874088830" sldId="786"/>
            <ac:picMk id="2" creationId="{E170EDD2-E7AE-8426-9D63-963FFB3B8179}"/>
          </ac:picMkLst>
        </pc:picChg>
        <pc:picChg chg="mod">
          <ac:chgData name="Scott Neilson" userId="90fe3ed725edd5e9" providerId="LiveId" clId="{B305E6CF-22D5-4AAE-87CE-3998B58D44F7}" dt="2023-11-03T12:17:52.009" v="2944" actId="1076"/>
          <ac:picMkLst>
            <pc:docMk/>
            <pc:sldMk cId="1874088830" sldId="786"/>
            <ac:picMk id="3" creationId="{04E81C82-4093-E1F4-E855-71BCE36EFB28}"/>
          </ac:picMkLst>
        </pc:picChg>
        <pc:picChg chg="del">
          <ac:chgData name="Scott Neilson" userId="90fe3ed725edd5e9" providerId="LiveId" clId="{B305E6CF-22D5-4AAE-87CE-3998B58D44F7}" dt="2023-11-02T11:38:28.871" v="267" actId="478"/>
          <ac:picMkLst>
            <pc:docMk/>
            <pc:sldMk cId="1874088830" sldId="786"/>
            <ac:picMk id="4" creationId="{B1820739-8FFE-250D-2708-7E1B454E5A51}"/>
          </ac:picMkLst>
        </pc:picChg>
      </pc:sldChg>
      <pc:sldChg chg="add del">
        <pc:chgData name="Scott Neilson" userId="90fe3ed725edd5e9" providerId="LiveId" clId="{B305E6CF-22D5-4AAE-87CE-3998B58D44F7}" dt="2023-11-03T12:10:11.158" v="2555" actId="47"/>
        <pc:sldMkLst>
          <pc:docMk/>
          <pc:sldMk cId="2322635639" sldId="789"/>
        </pc:sldMkLst>
      </pc:sldChg>
      <pc:sldChg chg="addSp delSp modSp del mod">
        <pc:chgData name="Scott Neilson" userId="90fe3ed725edd5e9" providerId="LiveId" clId="{B305E6CF-22D5-4AAE-87CE-3998B58D44F7}" dt="2023-11-03T12:01:57.277" v="2285" actId="47"/>
        <pc:sldMkLst>
          <pc:docMk/>
          <pc:sldMk cId="2562001485" sldId="828"/>
        </pc:sldMkLst>
        <pc:spChg chg="mod">
          <ac:chgData name="Scott Neilson" userId="90fe3ed725edd5e9" providerId="LiveId" clId="{B305E6CF-22D5-4AAE-87CE-3998B58D44F7}" dt="2023-11-02T19:28:30.463" v="1809" actId="207"/>
          <ac:spMkLst>
            <pc:docMk/>
            <pc:sldMk cId="2562001485" sldId="828"/>
            <ac:spMk id="2" creationId="{3AB92D7C-B7EC-2BD8-033E-12835F6263BD}"/>
          </ac:spMkLst>
        </pc:spChg>
        <pc:spChg chg="mod">
          <ac:chgData name="Scott Neilson" userId="90fe3ed725edd5e9" providerId="LiveId" clId="{B305E6CF-22D5-4AAE-87CE-3998B58D44F7}" dt="2023-11-02T19:28:28.301" v="1808" actId="207"/>
          <ac:spMkLst>
            <pc:docMk/>
            <pc:sldMk cId="2562001485" sldId="828"/>
            <ac:spMk id="4" creationId="{9E9F4F1D-F6EC-3B18-948C-1E5E9C3C6850}"/>
          </ac:spMkLst>
        </pc:spChg>
        <pc:spChg chg="mod">
          <ac:chgData name="Scott Neilson" userId="90fe3ed725edd5e9" providerId="LiveId" clId="{B305E6CF-22D5-4AAE-87CE-3998B58D44F7}" dt="2023-11-02T19:28:34.161" v="1811" actId="207"/>
          <ac:spMkLst>
            <pc:docMk/>
            <pc:sldMk cId="2562001485" sldId="828"/>
            <ac:spMk id="5" creationId="{30188639-461F-FB86-793B-C665A109A3E8}"/>
          </ac:spMkLst>
        </pc:spChg>
        <pc:spChg chg="mod">
          <ac:chgData name="Scott Neilson" userId="90fe3ed725edd5e9" providerId="LiveId" clId="{B305E6CF-22D5-4AAE-87CE-3998B58D44F7}" dt="2023-11-02T19:28:32.288" v="1810" actId="207"/>
          <ac:spMkLst>
            <pc:docMk/>
            <pc:sldMk cId="2562001485" sldId="828"/>
            <ac:spMk id="6" creationId="{DEDD1F27-7ED2-21C6-5674-1C0703B1645A}"/>
          </ac:spMkLst>
        </pc:spChg>
        <pc:picChg chg="add mod">
          <ac:chgData name="Scott Neilson" userId="90fe3ed725edd5e9" providerId="LiveId" clId="{B305E6CF-22D5-4AAE-87CE-3998B58D44F7}" dt="2023-11-02T11:38:09.649" v="256"/>
          <ac:picMkLst>
            <pc:docMk/>
            <pc:sldMk cId="2562001485" sldId="828"/>
            <ac:picMk id="3" creationId="{BDC6C5A9-4F66-2AF5-7C63-47A610D1D903}"/>
          </ac:picMkLst>
        </pc:picChg>
        <pc:picChg chg="del">
          <ac:chgData name="Scott Neilson" userId="90fe3ed725edd5e9" providerId="LiveId" clId="{B305E6CF-22D5-4AAE-87CE-3998B58D44F7}" dt="2023-11-02T11:38:11.479" v="257" actId="478"/>
          <ac:picMkLst>
            <pc:docMk/>
            <pc:sldMk cId="2562001485" sldId="828"/>
            <ac:picMk id="14" creationId="{C7F62662-6727-80FD-EA05-54C5782EC358}"/>
          </ac:picMkLst>
        </pc:picChg>
      </pc:sldChg>
      <pc:sldChg chg="addSp delSp modSp new mod modNotesTx">
        <pc:chgData name="Scott Neilson" userId="90fe3ed725edd5e9" providerId="LiveId" clId="{B305E6CF-22D5-4AAE-87CE-3998B58D44F7}" dt="2023-11-03T12:16:51.697" v="2941" actId="20577"/>
        <pc:sldMkLst>
          <pc:docMk/>
          <pc:sldMk cId="4050960223" sldId="829"/>
        </pc:sldMkLst>
        <pc:spChg chg="add mod">
          <ac:chgData name="Scott Neilson" userId="90fe3ed725edd5e9" providerId="LiveId" clId="{B305E6CF-22D5-4AAE-87CE-3998B58D44F7}" dt="2023-11-02T18:59:02.053" v="1181" actId="1076"/>
          <ac:spMkLst>
            <pc:docMk/>
            <pc:sldMk cId="4050960223" sldId="829"/>
            <ac:spMk id="2" creationId="{0F24A682-FA2F-BBF2-22DE-6C4E15202DF1}"/>
          </ac:spMkLst>
        </pc:spChg>
        <pc:spChg chg="add mod">
          <ac:chgData name="Scott Neilson" userId="90fe3ed725edd5e9" providerId="LiveId" clId="{B305E6CF-22D5-4AAE-87CE-3998B58D44F7}" dt="2023-11-02T11:38:37.174" v="271"/>
          <ac:spMkLst>
            <pc:docMk/>
            <pc:sldMk cId="4050960223" sldId="829"/>
            <ac:spMk id="5" creationId="{E22FC039-A9E8-E9E0-9265-B15386CFD746}"/>
          </ac:spMkLst>
        </pc:spChg>
        <pc:spChg chg="add del mod">
          <ac:chgData name="Scott Neilson" userId="90fe3ed725edd5e9" providerId="LiveId" clId="{B305E6CF-22D5-4AAE-87CE-3998B58D44F7}" dt="2023-11-02T19:07:00.039" v="1530" actId="478"/>
          <ac:spMkLst>
            <pc:docMk/>
            <pc:sldMk cId="4050960223" sldId="829"/>
            <ac:spMk id="7" creationId="{91A182E5-006D-2EB8-663B-A0AD976B02C0}"/>
          </ac:spMkLst>
        </pc:spChg>
        <pc:spChg chg="add del mod">
          <ac:chgData name="Scott Neilson" userId="90fe3ed725edd5e9" providerId="LiveId" clId="{B305E6CF-22D5-4AAE-87CE-3998B58D44F7}" dt="2023-11-02T19:06:58.104" v="1529" actId="478"/>
          <ac:spMkLst>
            <pc:docMk/>
            <pc:sldMk cId="4050960223" sldId="829"/>
            <ac:spMk id="8" creationId="{7AE0E954-3AA6-2520-EF8A-AD3A2477E9FF}"/>
          </ac:spMkLst>
        </pc:spChg>
        <pc:spChg chg="add del mod">
          <ac:chgData name="Scott Neilson" userId="90fe3ed725edd5e9" providerId="LiveId" clId="{B305E6CF-22D5-4AAE-87CE-3998B58D44F7}" dt="2023-11-02T19:07:41.119" v="1597" actId="478"/>
          <ac:spMkLst>
            <pc:docMk/>
            <pc:sldMk cId="4050960223" sldId="829"/>
            <ac:spMk id="9" creationId="{CAFB3DBD-FEFA-022F-E17C-9582D44EF921}"/>
          </ac:spMkLst>
        </pc:spChg>
        <pc:graphicFrameChg chg="add mod modGraphic">
          <ac:chgData name="Scott Neilson" userId="90fe3ed725edd5e9" providerId="LiveId" clId="{B305E6CF-22D5-4AAE-87CE-3998B58D44F7}" dt="2023-11-03T12:16:51.697" v="2941" actId="20577"/>
          <ac:graphicFrameMkLst>
            <pc:docMk/>
            <pc:sldMk cId="4050960223" sldId="829"/>
            <ac:graphicFrameMk id="3" creationId="{F44BD3DF-3F90-23C4-F4C1-61AA022BB92E}"/>
          </ac:graphicFrameMkLst>
        </pc:graphicFrameChg>
        <pc:picChg chg="add mod">
          <ac:chgData name="Scott Neilson" userId="90fe3ed725edd5e9" providerId="LiveId" clId="{B305E6CF-22D5-4AAE-87CE-3998B58D44F7}" dt="2023-11-02T11:38:07.953" v="255"/>
          <ac:picMkLst>
            <pc:docMk/>
            <pc:sldMk cId="4050960223" sldId="829"/>
            <ac:picMk id="4" creationId="{56BF197B-DC69-8040-063C-56BADB609BF9}"/>
          </ac:picMkLst>
        </pc:picChg>
        <pc:picChg chg="add mod">
          <ac:chgData name="Scott Neilson" userId="90fe3ed725edd5e9" providerId="LiveId" clId="{B305E6CF-22D5-4AAE-87CE-3998B58D44F7}" dt="2023-11-02T11:38:37.174" v="271"/>
          <ac:picMkLst>
            <pc:docMk/>
            <pc:sldMk cId="4050960223" sldId="829"/>
            <ac:picMk id="6" creationId="{D16447E4-0762-5097-5450-186684CD30D3}"/>
          </ac:picMkLst>
        </pc:picChg>
      </pc:sldChg>
      <pc:sldChg chg="addSp modSp new mod ord modAnim modNotesTx">
        <pc:chgData name="Scott Neilson" userId="90fe3ed725edd5e9" providerId="LiveId" clId="{B305E6CF-22D5-4AAE-87CE-3998B58D44F7}" dt="2023-11-03T13:07:34.498" v="3098" actId="20577"/>
        <pc:sldMkLst>
          <pc:docMk/>
          <pc:sldMk cId="2776249568" sldId="830"/>
        </pc:sldMkLst>
        <pc:spChg chg="add mod">
          <ac:chgData name="Scott Neilson" userId="90fe3ed725edd5e9" providerId="LiveId" clId="{B305E6CF-22D5-4AAE-87CE-3998B58D44F7}" dt="2023-11-02T11:44:49.354" v="274"/>
          <ac:spMkLst>
            <pc:docMk/>
            <pc:sldMk cId="2776249568" sldId="830"/>
            <ac:spMk id="5" creationId="{F72501C5-4943-B433-9676-4D808EC5F49A}"/>
          </ac:spMkLst>
        </pc:spChg>
        <pc:spChg chg="add mod">
          <ac:chgData name="Scott Neilson" userId="90fe3ed725edd5e9" providerId="LiveId" clId="{B305E6CF-22D5-4AAE-87CE-3998B58D44F7}" dt="2023-11-03T12:13:26.106" v="2839" actId="1076"/>
          <ac:spMkLst>
            <pc:docMk/>
            <pc:sldMk cId="2776249568" sldId="830"/>
            <ac:spMk id="7" creationId="{E60A2288-367D-60EE-077A-F5948B62761B}"/>
          </ac:spMkLst>
        </pc:spChg>
        <pc:spChg chg="add mod">
          <ac:chgData name="Scott Neilson" userId="90fe3ed725edd5e9" providerId="LiveId" clId="{B305E6CF-22D5-4AAE-87CE-3998B58D44F7}" dt="2023-11-03T12:15:43.250" v="2888" actId="1076"/>
          <ac:spMkLst>
            <pc:docMk/>
            <pc:sldMk cId="2776249568" sldId="830"/>
            <ac:spMk id="9" creationId="{5B9448BB-893D-92A1-C5BB-E5D6CF30E4B5}"/>
          </ac:spMkLst>
        </pc:spChg>
        <pc:picChg chg="add mod">
          <ac:chgData name="Scott Neilson" userId="90fe3ed725edd5e9" providerId="LiveId" clId="{B305E6CF-22D5-4AAE-87CE-3998B58D44F7}" dt="2023-11-03T12:14:35.463" v="2882" actId="1076"/>
          <ac:picMkLst>
            <pc:docMk/>
            <pc:sldMk cId="2776249568" sldId="830"/>
            <ac:picMk id="2" creationId="{60080B84-1030-D5D6-3C5A-7E0C5F9EC231}"/>
          </ac:picMkLst>
        </pc:picChg>
        <pc:picChg chg="add mod">
          <ac:chgData name="Scott Neilson" userId="90fe3ed725edd5e9" providerId="LiveId" clId="{B305E6CF-22D5-4AAE-87CE-3998B58D44F7}" dt="2023-11-03T12:13:48.835" v="2845" actId="14100"/>
          <ac:picMkLst>
            <pc:docMk/>
            <pc:sldMk cId="2776249568" sldId="830"/>
            <ac:picMk id="3" creationId="{DEC8B324-5005-9604-FC4F-C1307EB6FB80}"/>
          </ac:picMkLst>
        </pc:picChg>
        <pc:picChg chg="add mod">
          <ac:chgData name="Scott Neilson" userId="90fe3ed725edd5e9" providerId="LiveId" clId="{B305E6CF-22D5-4AAE-87CE-3998B58D44F7}" dt="2023-11-02T11:38:15.403" v="260"/>
          <ac:picMkLst>
            <pc:docMk/>
            <pc:sldMk cId="2776249568" sldId="830"/>
            <ac:picMk id="4" creationId="{AE0DCC71-BD21-467F-1363-B9E975B12F2C}"/>
          </ac:picMkLst>
        </pc:picChg>
        <pc:picChg chg="add mod">
          <ac:chgData name="Scott Neilson" userId="90fe3ed725edd5e9" providerId="LiveId" clId="{B305E6CF-22D5-4AAE-87CE-3998B58D44F7}" dt="2023-11-02T11:44:49.354" v="274"/>
          <ac:picMkLst>
            <pc:docMk/>
            <pc:sldMk cId="2776249568" sldId="830"/>
            <ac:picMk id="6" creationId="{A72B3B42-08F2-A0B2-694B-3B5EFAC3B2BA}"/>
          </ac:picMkLst>
        </pc:picChg>
      </pc:sldChg>
      <pc:sldChg chg="addSp delSp modSp add del mod modAnim">
        <pc:chgData name="Scott Neilson" userId="90fe3ed725edd5e9" providerId="LiveId" clId="{B305E6CF-22D5-4AAE-87CE-3998B58D44F7}" dt="2023-11-02T18:39:34.831" v="552" actId="47"/>
        <pc:sldMkLst>
          <pc:docMk/>
          <pc:sldMk cId="475496861" sldId="831"/>
        </pc:sldMkLst>
        <pc:spChg chg="add mod">
          <ac:chgData name="Scott Neilson" userId="90fe3ed725edd5e9" providerId="LiveId" clId="{B305E6CF-22D5-4AAE-87CE-3998B58D44F7}" dt="2023-11-02T14:32:35.002" v="386" actId="1076"/>
          <ac:spMkLst>
            <pc:docMk/>
            <pc:sldMk cId="475496861" sldId="831"/>
            <ac:spMk id="3" creationId="{6036545C-91A4-1B08-DB3E-45CEFAE9045B}"/>
          </ac:spMkLst>
        </pc:spChg>
        <pc:spChg chg="add mod">
          <ac:chgData name="Scott Neilson" userId="90fe3ed725edd5e9" providerId="LiveId" clId="{B305E6CF-22D5-4AAE-87CE-3998B58D44F7}" dt="2023-11-02T14:32:48.203" v="436" actId="20577"/>
          <ac:spMkLst>
            <pc:docMk/>
            <pc:sldMk cId="475496861" sldId="831"/>
            <ac:spMk id="4" creationId="{96D4B885-50DE-966C-296D-B62E62238D09}"/>
          </ac:spMkLst>
        </pc:spChg>
        <pc:spChg chg="del">
          <ac:chgData name="Scott Neilson" userId="90fe3ed725edd5e9" providerId="LiveId" clId="{B305E6CF-22D5-4AAE-87CE-3998B58D44F7}" dt="2023-11-02T14:31:02.778" v="284" actId="478"/>
          <ac:spMkLst>
            <pc:docMk/>
            <pc:sldMk cId="475496861" sldId="831"/>
            <ac:spMk id="6" creationId="{F07E27C0-A07C-D40D-D75C-A96771031E96}"/>
          </ac:spMkLst>
        </pc:spChg>
        <pc:picChg chg="del">
          <ac:chgData name="Scott Neilson" userId="90fe3ed725edd5e9" providerId="LiveId" clId="{B305E6CF-22D5-4AAE-87CE-3998B58D44F7}" dt="2023-11-02T14:31:00.888" v="283" actId="478"/>
          <ac:picMkLst>
            <pc:docMk/>
            <pc:sldMk cId="475496861" sldId="831"/>
            <ac:picMk id="3078" creationId="{5BB79365-505A-FD8F-3A41-2716105500AA}"/>
          </ac:picMkLst>
        </pc:picChg>
      </pc:sldChg>
      <pc:sldChg chg="addSp delSp modSp new mod modAnim">
        <pc:chgData name="Scott Neilson" userId="90fe3ed725edd5e9" providerId="LiveId" clId="{B305E6CF-22D5-4AAE-87CE-3998B58D44F7}" dt="2023-11-03T12:26:42.314" v="2963" actId="14100"/>
        <pc:sldMkLst>
          <pc:docMk/>
          <pc:sldMk cId="1032254675" sldId="832"/>
        </pc:sldMkLst>
        <pc:spChg chg="add mod">
          <ac:chgData name="Scott Neilson" userId="90fe3ed725edd5e9" providerId="LiveId" clId="{B305E6CF-22D5-4AAE-87CE-3998B58D44F7}" dt="2023-11-02T14:33:29.911" v="459" actId="1076"/>
          <ac:spMkLst>
            <pc:docMk/>
            <pc:sldMk cId="1032254675" sldId="832"/>
            <ac:spMk id="2" creationId="{0A9982B7-F162-9F90-C789-06243136EC22}"/>
          </ac:spMkLst>
        </pc:spChg>
        <pc:spChg chg="add mod">
          <ac:chgData name="Scott Neilson" userId="90fe3ed725edd5e9" providerId="LiveId" clId="{B305E6CF-22D5-4AAE-87CE-3998B58D44F7}" dt="2023-11-02T14:33:36.125" v="460"/>
          <ac:spMkLst>
            <pc:docMk/>
            <pc:sldMk cId="1032254675" sldId="832"/>
            <ac:spMk id="3" creationId="{18E84741-61BE-E519-F0AD-9C512F2A818C}"/>
          </ac:spMkLst>
        </pc:spChg>
        <pc:spChg chg="add del mod">
          <ac:chgData name="Scott Neilson" userId="90fe3ed725edd5e9" providerId="LiveId" clId="{B305E6CF-22D5-4AAE-87CE-3998B58D44F7}" dt="2023-11-02T18:59:20.234" v="1207" actId="478"/>
          <ac:spMkLst>
            <pc:docMk/>
            <pc:sldMk cId="1032254675" sldId="832"/>
            <ac:spMk id="6" creationId="{A4FA5813-F54D-72F1-FF2B-90D3F09A7A07}"/>
          </ac:spMkLst>
        </pc:spChg>
        <pc:spChg chg="add del mod">
          <ac:chgData name="Scott Neilson" userId="90fe3ed725edd5e9" providerId="LiveId" clId="{B305E6CF-22D5-4AAE-87CE-3998B58D44F7}" dt="2023-11-02T18:59:21.397" v="1208" actId="478"/>
          <ac:spMkLst>
            <pc:docMk/>
            <pc:sldMk cId="1032254675" sldId="832"/>
            <ac:spMk id="7" creationId="{FA838E8F-7E87-0F88-8A1C-DFD1F4A8C24C}"/>
          </ac:spMkLst>
        </pc:spChg>
        <pc:spChg chg="add del mod">
          <ac:chgData name="Scott Neilson" userId="90fe3ed725edd5e9" providerId="LiveId" clId="{B305E6CF-22D5-4AAE-87CE-3998B58D44F7}" dt="2023-11-02T18:59:23.028" v="1209" actId="478"/>
          <ac:spMkLst>
            <pc:docMk/>
            <pc:sldMk cId="1032254675" sldId="832"/>
            <ac:spMk id="8" creationId="{5E3B0658-077A-28EE-15A5-8CE9FFC97318}"/>
          </ac:spMkLst>
        </pc:spChg>
        <pc:spChg chg="add mod">
          <ac:chgData name="Scott Neilson" userId="90fe3ed725edd5e9" providerId="LiveId" clId="{B305E6CF-22D5-4AAE-87CE-3998B58D44F7}" dt="2023-11-02T19:13:53.344" v="1795" actId="14100"/>
          <ac:spMkLst>
            <pc:docMk/>
            <pc:sldMk cId="1032254675" sldId="832"/>
            <ac:spMk id="10" creationId="{FE238494-A299-E264-669A-15F6BFB56FC0}"/>
          </ac:spMkLst>
        </pc:spChg>
        <pc:picChg chg="add mod">
          <ac:chgData name="Scott Neilson" userId="90fe3ed725edd5e9" providerId="LiveId" clId="{B305E6CF-22D5-4AAE-87CE-3998B58D44F7}" dt="2023-11-02T14:33:36.125" v="460"/>
          <ac:picMkLst>
            <pc:docMk/>
            <pc:sldMk cId="1032254675" sldId="832"/>
            <ac:picMk id="4" creationId="{06749264-E1FC-F3FB-1F61-75A0CF5636A6}"/>
          </ac:picMkLst>
        </pc:picChg>
        <pc:picChg chg="add mod">
          <ac:chgData name="Scott Neilson" userId="90fe3ed725edd5e9" providerId="LiveId" clId="{B305E6CF-22D5-4AAE-87CE-3998B58D44F7}" dt="2023-11-02T14:33:36.125" v="460"/>
          <ac:picMkLst>
            <pc:docMk/>
            <pc:sldMk cId="1032254675" sldId="832"/>
            <ac:picMk id="5" creationId="{6FC9AB75-7DF9-BB1A-830E-CD91EFAD3A40}"/>
          </ac:picMkLst>
        </pc:picChg>
        <pc:picChg chg="add mod">
          <ac:chgData name="Scott Neilson" userId="90fe3ed725edd5e9" providerId="LiveId" clId="{B305E6CF-22D5-4AAE-87CE-3998B58D44F7}" dt="2023-11-03T12:26:42.314" v="2963" actId="14100"/>
          <ac:picMkLst>
            <pc:docMk/>
            <pc:sldMk cId="1032254675" sldId="832"/>
            <ac:picMk id="1026" creationId="{AA403174-12D4-F0BA-4ECF-245229A2F54C}"/>
          </ac:picMkLst>
        </pc:picChg>
        <pc:picChg chg="add mod">
          <ac:chgData name="Scott Neilson" userId="90fe3ed725edd5e9" providerId="LiveId" clId="{B305E6CF-22D5-4AAE-87CE-3998B58D44F7}" dt="2023-11-03T12:26:38.748" v="2962" actId="14100"/>
          <ac:picMkLst>
            <pc:docMk/>
            <pc:sldMk cId="1032254675" sldId="832"/>
            <ac:picMk id="1028" creationId="{0A8CEE6D-3E9F-DC1C-AFAD-8D5E4147F5F1}"/>
          </ac:picMkLst>
        </pc:picChg>
      </pc:sldChg>
      <pc:sldChg chg="new del">
        <pc:chgData name="Scott Neilson" userId="90fe3ed725edd5e9" providerId="LiveId" clId="{B305E6CF-22D5-4AAE-87CE-3998B58D44F7}" dt="2023-11-02T18:44:10.387" v="774" actId="47"/>
        <pc:sldMkLst>
          <pc:docMk/>
          <pc:sldMk cId="3460984545" sldId="833"/>
        </pc:sldMkLst>
      </pc:sldChg>
      <pc:sldChg chg="addSp delSp modSp add mod modNotesTx">
        <pc:chgData name="Scott Neilson" userId="90fe3ed725edd5e9" providerId="LiveId" clId="{B305E6CF-22D5-4AAE-87CE-3998B58D44F7}" dt="2023-11-06T19:41:49.323" v="3470" actId="14100"/>
        <pc:sldMkLst>
          <pc:docMk/>
          <pc:sldMk cId="436628955" sldId="834"/>
        </pc:sldMkLst>
        <pc:spChg chg="del mod">
          <ac:chgData name="Scott Neilson" userId="90fe3ed725edd5e9" providerId="LiveId" clId="{B305E6CF-22D5-4AAE-87CE-3998B58D44F7}" dt="2023-11-06T19:41:46.517" v="3469" actId="478"/>
          <ac:spMkLst>
            <pc:docMk/>
            <pc:sldMk cId="436628955" sldId="834"/>
            <ac:spMk id="2" creationId="{5FBE6D95-7336-7FC0-E788-DC464A34C878}"/>
          </ac:spMkLst>
        </pc:spChg>
        <pc:picChg chg="del">
          <ac:chgData name="Scott Neilson" userId="90fe3ed725edd5e9" providerId="LiveId" clId="{B305E6CF-22D5-4AAE-87CE-3998B58D44F7}" dt="2023-11-03T12:09:59.374" v="2553" actId="478"/>
          <ac:picMkLst>
            <pc:docMk/>
            <pc:sldMk cId="436628955" sldId="834"/>
            <ac:picMk id="5" creationId="{26081F39-3173-80CF-30B6-8562724DA0C9}"/>
          </ac:picMkLst>
        </pc:picChg>
        <pc:picChg chg="add mod">
          <ac:chgData name="Scott Neilson" userId="90fe3ed725edd5e9" providerId="LiveId" clId="{B305E6CF-22D5-4AAE-87CE-3998B58D44F7}" dt="2023-11-03T12:09:59.624" v="2554"/>
          <ac:picMkLst>
            <pc:docMk/>
            <pc:sldMk cId="436628955" sldId="834"/>
            <ac:picMk id="6" creationId="{26B10CC7-814D-BBC6-F18E-18A14473390F}"/>
          </ac:picMkLst>
        </pc:picChg>
        <pc:picChg chg="mod">
          <ac:chgData name="Scott Neilson" userId="90fe3ed725edd5e9" providerId="LiveId" clId="{B305E6CF-22D5-4AAE-87CE-3998B58D44F7}" dt="2023-11-06T19:41:49.323" v="3470" actId="14100"/>
          <ac:picMkLst>
            <pc:docMk/>
            <pc:sldMk cId="436628955" sldId="834"/>
            <ac:picMk id="1026" creationId="{E8B18E17-3772-7DAF-4139-9B177646DD5E}"/>
          </ac:picMkLst>
        </pc:picChg>
      </pc:sldChg>
      <pc:sldChg chg="addSp delSp modSp new mod modAnim modNotesTx">
        <pc:chgData name="Scott Neilson" userId="90fe3ed725edd5e9" providerId="LiveId" clId="{B305E6CF-22D5-4AAE-87CE-3998B58D44F7}" dt="2023-11-03T12:12:47.798" v="2759"/>
        <pc:sldMkLst>
          <pc:docMk/>
          <pc:sldMk cId="4176251997" sldId="835"/>
        </pc:sldMkLst>
        <pc:spChg chg="add del mod">
          <ac:chgData name="Scott Neilson" userId="90fe3ed725edd5e9" providerId="LiveId" clId="{B305E6CF-22D5-4AAE-87CE-3998B58D44F7}" dt="2023-11-03T11:56:20.782" v="2160" actId="478"/>
          <ac:spMkLst>
            <pc:docMk/>
            <pc:sldMk cId="4176251997" sldId="835"/>
            <ac:spMk id="2" creationId="{F87FC4B2-02EC-5C66-6239-CF1DA759DEA8}"/>
          </ac:spMkLst>
        </pc:spChg>
        <pc:spChg chg="add mod">
          <ac:chgData name="Scott Neilson" userId="90fe3ed725edd5e9" providerId="LiveId" clId="{B305E6CF-22D5-4AAE-87CE-3998B58D44F7}" dt="2023-11-03T12:11:23.825" v="2583" actId="14100"/>
          <ac:spMkLst>
            <pc:docMk/>
            <pc:sldMk cId="4176251997" sldId="835"/>
            <ac:spMk id="5" creationId="{C8036448-9402-5941-595C-DE82FB5FF815}"/>
          </ac:spMkLst>
        </pc:spChg>
        <pc:spChg chg="add mod">
          <ac:chgData name="Scott Neilson" userId="90fe3ed725edd5e9" providerId="LiveId" clId="{B305E6CF-22D5-4AAE-87CE-3998B58D44F7}" dt="2023-11-03T12:12:47.798" v="2759"/>
          <ac:spMkLst>
            <pc:docMk/>
            <pc:sldMk cId="4176251997" sldId="835"/>
            <ac:spMk id="7" creationId="{E10CC4AD-94AA-1DC6-EEA0-FA5136DD77F7}"/>
          </ac:spMkLst>
        </pc:spChg>
        <pc:graphicFrameChg chg="add del mod modGraphic">
          <ac:chgData name="Scott Neilson" userId="90fe3ed725edd5e9" providerId="LiveId" clId="{B305E6CF-22D5-4AAE-87CE-3998B58D44F7}" dt="2023-11-03T12:11:51.794" v="2586" actId="20577"/>
          <ac:graphicFrameMkLst>
            <pc:docMk/>
            <pc:sldMk cId="4176251997" sldId="835"/>
            <ac:graphicFrameMk id="4" creationId="{926A3A55-47A4-714F-0A41-25D71B6B452A}"/>
          </ac:graphicFrameMkLst>
        </pc:graphicFrameChg>
        <pc:picChg chg="add del mod">
          <ac:chgData name="Scott Neilson" userId="90fe3ed725edd5e9" providerId="LiveId" clId="{B305E6CF-22D5-4AAE-87CE-3998B58D44F7}" dt="2023-11-03T11:54:54.068" v="2134" actId="478"/>
          <ac:picMkLst>
            <pc:docMk/>
            <pc:sldMk cId="4176251997" sldId="835"/>
            <ac:picMk id="3" creationId="{188FD15D-7DBF-186B-F407-4FC04EA50198}"/>
          </ac:picMkLst>
        </pc:picChg>
        <pc:picChg chg="add mod">
          <ac:chgData name="Scott Neilson" userId="90fe3ed725edd5e9" providerId="LiveId" clId="{B305E6CF-22D5-4AAE-87CE-3998B58D44F7}" dt="2023-11-03T12:12:47.798" v="2759"/>
          <ac:picMkLst>
            <pc:docMk/>
            <pc:sldMk cId="4176251997" sldId="835"/>
            <ac:picMk id="6" creationId="{2A42FEA8-6FEC-0A0E-5BCD-217E09E14B63}"/>
          </ac:picMkLst>
        </pc:picChg>
        <pc:picChg chg="add mod">
          <ac:chgData name="Scott Neilson" userId="90fe3ed725edd5e9" providerId="LiveId" clId="{B305E6CF-22D5-4AAE-87CE-3998B58D44F7}" dt="2023-11-03T12:12:47.798" v="2759"/>
          <ac:picMkLst>
            <pc:docMk/>
            <pc:sldMk cId="4176251997" sldId="835"/>
            <ac:picMk id="8" creationId="{270FB455-2E22-790C-0339-E8E34AD5B085}"/>
          </ac:picMkLst>
        </pc:picChg>
      </pc:sldChg>
      <pc:sldChg chg="addSp delSp modSp add mod">
        <pc:chgData name="Scott Neilson" userId="90fe3ed725edd5e9" providerId="LiveId" clId="{B305E6CF-22D5-4AAE-87CE-3998B58D44F7}" dt="2023-11-03T18:24:05.689" v="3404" actId="1076"/>
        <pc:sldMkLst>
          <pc:docMk/>
          <pc:sldMk cId="3897243527" sldId="842"/>
        </pc:sldMkLst>
        <pc:spChg chg="mod">
          <ac:chgData name="Scott Neilson" userId="90fe3ed725edd5e9" providerId="LiveId" clId="{B305E6CF-22D5-4AAE-87CE-3998B58D44F7}" dt="2023-11-03T13:34:02.882" v="3128" actId="1076"/>
          <ac:spMkLst>
            <pc:docMk/>
            <pc:sldMk cId="3897243527" sldId="842"/>
            <ac:spMk id="2" creationId="{927D3860-A41C-0411-5962-75A8D6B43805}"/>
          </ac:spMkLst>
        </pc:spChg>
        <pc:spChg chg="mod">
          <ac:chgData name="Scott Neilson" userId="90fe3ed725edd5e9" providerId="LiveId" clId="{B305E6CF-22D5-4AAE-87CE-3998B58D44F7}" dt="2023-11-03T18:24:05.689" v="3404" actId="1076"/>
          <ac:spMkLst>
            <pc:docMk/>
            <pc:sldMk cId="3897243527" sldId="842"/>
            <ac:spMk id="3" creationId="{5384D04D-A299-F581-CDC3-10BC600DB56F}"/>
          </ac:spMkLst>
        </pc:spChg>
        <pc:picChg chg="del">
          <ac:chgData name="Scott Neilson" userId="90fe3ed725edd5e9" providerId="LiveId" clId="{B305E6CF-22D5-4AAE-87CE-3998B58D44F7}" dt="2023-11-03T13:24:07.033" v="3106" actId="478"/>
          <ac:picMkLst>
            <pc:docMk/>
            <pc:sldMk cId="3897243527" sldId="842"/>
            <ac:picMk id="4" creationId="{AA850482-3B20-851A-98EC-4EB1023F24D2}"/>
          </ac:picMkLst>
        </pc:picChg>
        <pc:picChg chg="add mod">
          <ac:chgData name="Scott Neilson" userId="90fe3ed725edd5e9" providerId="LiveId" clId="{B305E6CF-22D5-4AAE-87CE-3998B58D44F7}" dt="2023-11-03T13:24:04.400" v="3105"/>
          <ac:picMkLst>
            <pc:docMk/>
            <pc:sldMk cId="3897243527" sldId="842"/>
            <ac:picMk id="7" creationId="{28131A03-3D76-839D-CAC5-E822B6D21DBD}"/>
          </ac:picMkLst>
        </pc:picChg>
      </pc:sldChg>
    </pc:docChg>
  </pc:docChgLst>
  <pc:docChgLst>
    <pc:chgData name="Scott Neilson" userId="90fe3ed725edd5e9" providerId="LiveId" clId="{BE2F28D3-474C-4133-BD25-5DAE853A8131}"/>
    <pc:docChg chg="undo redo custSel addSld delSld modSld sldOrd">
      <pc:chgData name="Scott Neilson" userId="90fe3ed725edd5e9" providerId="LiveId" clId="{BE2F28D3-474C-4133-BD25-5DAE853A8131}" dt="2023-04-22T11:02:26.775" v="835" actId="1076"/>
      <pc:docMkLst>
        <pc:docMk/>
      </pc:docMkLst>
      <pc:sldChg chg="addSp delSp modSp mod">
        <pc:chgData name="Scott Neilson" userId="90fe3ed725edd5e9" providerId="LiveId" clId="{BE2F28D3-474C-4133-BD25-5DAE853A8131}" dt="2023-04-08T13:49:53.278" v="699"/>
        <pc:sldMkLst>
          <pc:docMk/>
          <pc:sldMk cId="393940451" sldId="267"/>
        </pc:sldMkLst>
        <pc:spChg chg="mod">
          <ac:chgData name="Scott Neilson" userId="90fe3ed725edd5e9" providerId="LiveId" clId="{BE2F28D3-474C-4133-BD25-5DAE853A8131}" dt="2023-04-08T13:43:13.806" v="664" actId="1076"/>
          <ac:spMkLst>
            <pc:docMk/>
            <pc:sldMk cId="393940451" sldId="267"/>
            <ac:spMk id="3" creationId="{C6F40C09-F29D-B247-B1BF-8EC526F35100}"/>
          </ac:spMkLst>
        </pc:spChg>
        <pc:picChg chg="add mod">
          <ac:chgData name="Scott Neilson" userId="90fe3ed725edd5e9" providerId="LiveId" clId="{BE2F28D3-474C-4133-BD25-5DAE853A8131}" dt="2023-04-08T13:49:53.278" v="699"/>
          <ac:picMkLst>
            <pc:docMk/>
            <pc:sldMk cId="393940451" sldId="267"/>
            <ac:picMk id="4" creationId="{994FEA48-762E-605E-B0ED-4E2B5AD9EA74}"/>
          </ac:picMkLst>
        </pc:picChg>
        <pc:picChg chg="del">
          <ac:chgData name="Scott Neilson" userId="90fe3ed725edd5e9" providerId="LiveId" clId="{BE2F28D3-474C-4133-BD25-5DAE853A8131}" dt="2023-04-08T13:49:52.900" v="698" actId="478"/>
          <ac:picMkLst>
            <pc:docMk/>
            <pc:sldMk cId="393940451" sldId="267"/>
            <ac:picMk id="5" creationId="{C99D92FC-F24B-CEC3-CF3D-AB26DAFF0430}"/>
          </ac:picMkLst>
        </pc:picChg>
      </pc:sldChg>
      <pc:sldChg chg="del">
        <pc:chgData name="Scott Neilson" userId="90fe3ed725edd5e9" providerId="LiveId" clId="{BE2F28D3-474C-4133-BD25-5DAE853A8131}" dt="2023-04-08T12:48:03.143" v="0" actId="47"/>
        <pc:sldMkLst>
          <pc:docMk/>
          <pc:sldMk cId="2421348661" sldId="270"/>
        </pc:sldMkLst>
      </pc:sldChg>
      <pc:sldChg chg="addSp delSp modSp del mod modAnim">
        <pc:chgData name="Scott Neilson" userId="90fe3ed725edd5e9" providerId="LiveId" clId="{BE2F28D3-474C-4133-BD25-5DAE853A8131}" dt="2023-04-08T13:29:45.800" v="375" actId="47"/>
        <pc:sldMkLst>
          <pc:docMk/>
          <pc:sldMk cId="1391497968" sldId="592"/>
        </pc:sldMkLst>
        <pc:spChg chg="mod">
          <ac:chgData name="Scott Neilson" userId="90fe3ed725edd5e9" providerId="LiveId" clId="{BE2F28D3-474C-4133-BD25-5DAE853A8131}" dt="2023-04-08T13:01:36.527" v="43" actId="1076"/>
          <ac:spMkLst>
            <pc:docMk/>
            <pc:sldMk cId="1391497968" sldId="592"/>
            <ac:spMk id="3" creationId="{637CB5F7-D147-449E-AA06-F92DA1C04BBC}"/>
          </ac:spMkLst>
        </pc:spChg>
        <pc:picChg chg="del">
          <ac:chgData name="Scott Neilson" userId="90fe3ed725edd5e9" providerId="LiveId" clId="{BE2F28D3-474C-4133-BD25-5DAE853A8131}" dt="2023-04-08T13:04:30.133" v="77" actId="478"/>
          <ac:picMkLst>
            <pc:docMk/>
            <pc:sldMk cId="1391497968" sldId="592"/>
            <ac:picMk id="2" creationId="{44048339-F5B0-D2B2-1A87-A86C08C2D67D}"/>
          </ac:picMkLst>
        </pc:picChg>
        <pc:picChg chg="add del mod">
          <ac:chgData name="Scott Neilson" userId="90fe3ed725edd5e9" providerId="LiveId" clId="{BE2F28D3-474C-4133-BD25-5DAE853A8131}" dt="2023-04-08T13:01:38.991" v="44" actId="1076"/>
          <ac:picMkLst>
            <pc:docMk/>
            <pc:sldMk cId="1391497968" sldId="592"/>
            <ac:picMk id="1026" creationId="{828AF7ED-7F90-AED2-851C-31463D136F95}"/>
          </ac:picMkLst>
        </pc:picChg>
      </pc:sldChg>
      <pc:sldChg chg="addSp delSp modSp mod modAnim">
        <pc:chgData name="Scott Neilson" userId="90fe3ed725edd5e9" providerId="LiveId" clId="{BE2F28D3-474C-4133-BD25-5DAE853A8131}" dt="2023-04-22T11:02:26.775" v="835" actId="1076"/>
        <pc:sldMkLst>
          <pc:docMk/>
          <pc:sldMk cId="3689892274" sldId="619"/>
        </pc:sldMkLst>
        <pc:spChg chg="mod">
          <ac:chgData name="Scott Neilson" userId="90fe3ed725edd5e9" providerId="LiveId" clId="{BE2F28D3-474C-4133-BD25-5DAE853A8131}" dt="2023-04-22T11:02:26.775" v="835" actId="1076"/>
          <ac:spMkLst>
            <pc:docMk/>
            <pc:sldMk cId="3689892274" sldId="619"/>
            <ac:spMk id="2" creationId="{2FC8BF0E-0618-3099-96F1-C7BAED11B626}"/>
          </ac:spMkLst>
        </pc:spChg>
        <pc:graphicFrameChg chg="mod">
          <ac:chgData name="Scott Neilson" userId="90fe3ed725edd5e9" providerId="LiveId" clId="{BE2F28D3-474C-4133-BD25-5DAE853A8131}" dt="2023-04-08T13:13:09.286" v="237" actId="1076"/>
          <ac:graphicFrameMkLst>
            <pc:docMk/>
            <pc:sldMk cId="3689892274" sldId="619"/>
            <ac:graphicFrameMk id="5" creationId="{3467BB4E-FDE6-7836-5314-9D42F2CF34E8}"/>
          </ac:graphicFrameMkLst>
        </pc:graphicFrameChg>
        <pc:picChg chg="del">
          <ac:chgData name="Scott Neilson" userId="90fe3ed725edd5e9" providerId="LiveId" clId="{BE2F28D3-474C-4133-BD25-5DAE853A8131}" dt="2023-04-08T13:04:25.527" v="74" actId="478"/>
          <ac:picMkLst>
            <pc:docMk/>
            <pc:sldMk cId="3689892274" sldId="619"/>
            <ac:picMk id="3" creationId="{C3128031-EFC8-0B08-2B69-A536533FFE6C}"/>
          </ac:picMkLst>
        </pc:picChg>
        <pc:picChg chg="add mod">
          <ac:chgData name="Scott Neilson" userId="90fe3ed725edd5e9" providerId="LiveId" clId="{BE2F28D3-474C-4133-BD25-5DAE853A8131}" dt="2023-04-08T13:12:48.247" v="230" actId="1076"/>
          <ac:picMkLst>
            <pc:docMk/>
            <pc:sldMk cId="3689892274" sldId="619"/>
            <ac:picMk id="4" creationId="{620705DC-66EE-C490-D3A7-F88B9BAC745E}"/>
          </ac:picMkLst>
        </pc:picChg>
        <pc:picChg chg="add mod">
          <ac:chgData name="Scott Neilson" userId="90fe3ed725edd5e9" providerId="LiveId" clId="{BE2F28D3-474C-4133-BD25-5DAE853A8131}" dt="2023-04-08T13:12:48.247" v="230" actId="1076"/>
          <ac:picMkLst>
            <pc:docMk/>
            <pc:sldMk cId="3689892274" sldId="619"/>
            <ac:picMk id="8" creationId="{2AB4B775-E134-8446-AD8C-59B72C4C626B}"/>
          </ac:picMkLst>
        </pc:picChg>
        <pc:picChg chg="add mod">
          <ac:chgData name="Scott Neilson" userId="90fe3ed725edd5e9" providerId="LiveId" clId="{BE2F28D3-474C-4133-BD25-5DAE853A8131}" dt="2023-04-08T13:12:48.247" v="230" actId="1076"/>
          <ac:picMkLst>
            <pc:docMk/>
            <pc:sldMk cId="3689892274" sldId="619"/>
            <ac:picMk id="9" creationId="{283E1D4F-7F7E-92B0-D10F-7DD4EDC31659}"/>
          </ac:picMkLst>
        </pc:picChg>
        <pc:picChg chg="add mod">
          <ac:chgData name="Scott Neilson" userId="90fe3ed725edd5e9" providerId="LiveId" clId="{BE2F28D3-474C-4133-BD25-5DAE853A8131}" dt="2023-04-08T13:12:48.247" v="230" actId="1076"/>
          <ac:picMkLst>
            <pc:docMk/>
            <pc:sldMk cId="3689892274" sldId="619"/>
            <ac:picMk id="10" creationId="{72E335F9-C729-2474-3412-753ECEA2EDA9}"/>
          </ac:picMkLst>
        </pc:picChg>
        <pc:picChg chg="add mod">
          <ac:chgData name="Scott Neilson" userId="90fe3ed725edd5e9" providerId="LiveId" clId="{BE2F28D3-474C-4133-BD25-5DAE853A8131}" dt="2023-04-08T13:12:48.247" v="230" actId="1076"/>
          <ac:picMkLst>
            <pc:docMk/>
            <pc:sldMk cId="3689892274" sldId="619"/>
            <ac:picMk id="11" creationId="{778D857D-2E1E-025F-A357-51D0197B23C9}"/>
          </ac:picMkLst>
        </pc:picChg>
        <pc:picChg chg="add mod">
          <ac:chgData name="Scott Neilson" userId="90fe3ed725edd5e9" providerId="LiveId" clId="{BE2F28D3-474C-4133-BD25-5DAE853A8131}" dt="2023-04-08T13:12:48.247" v="230" actId="1076"/>
          <ac:picMkLst>
            <pc:docMk/>
            <pc:sldMk cId="3689892274" sldId="619"/>
            <ac:picMk id="12" creationId="{14DCD9A8-9E34-6595-F3AD-B6885137E206}"/>
          </ac:picMkLst>
        </pc:picChg>
        <pc:picChg chg="add mod">
          <ac:chgData name="Scott Neilson" userId="90fe3ed725edd5e9" providerId="LiveId" clId="{BE2F28D3-474C-4133-BD25-5DAE853A8131}" dt="2023-04-08T13:50:07.329" v="705"/>
          <ac:picMkLst>
            <pc:docMk/>
            <pc:sldMk cId="3689892274" sldId="619"/>
            <ac:picMk id="13" creationId="{840379F1-32C5-F060-87CC-0C82D73112ED}"/>
          </ac:picMkLst>
        </pc:picChg>
      </pc:sldChg>
      <pc:sldChg chg="addSp delSp modSp mod">
        <pc:chgData name="Scott Neilson" userId="90fe3ed725edd5e9" providerId="LiveId" clId="{BE2F28D3-474C-4133-BD25-5DAE853A8131}" dt="2023-04-08T13:50:30.704" v="715" actId="478"/>
        <pc:sldMkLst>
          <pc:docMk/>
          <pc:sldMk cId="1303848610" sldId="623"/>
        </pc:sldMkLst>
        <pc:picChg chg="del">
          <ac:chgData name="Scott Neilson" userId="90fe3ed725edd5e9" providerId="LiveId" clId="{BE2F28D3-474C-4133-BD25-5DAE853A8131}" dt="2023-04-08T13:50:30.704" v="715" actId="478"/>
          <ac:picMkLst>
            <pc:docMk/>
            <pc:sldMk cId="1303848610" sldId="623"/>
            <ac:picMk id="3" creationId="{BBD628B0-945A-C052-DBC1-1623538D3811}"/>
          </ac:picMkLst>
        </pc:picChg>
        <pc:picChg chg="add mod">
          <ac:chgData name="Scott Neilson" userId="90fe3ed725edd5e9" providerId="LiveId" clId="{BE2F28D3-474C-4133-BD25-5DAE853A8131}" dt="2023-04-08T13:50:28.922" v="714"/>
          <ac:picMkLst>
            <pc:docMk/>
            <pc:sldMk cId="1303848610" sldId="623"/>
            <ac:picMk id="4" creationId="{C44638A5-3B74-56CE-6553-C2C4F78A5B61}"/>
          </ac:picMkLst>
        </pc:picChg>
      </pc:sldChg>
      <pc:sldChg chg="addSp delSp modSp mod addAnim delAnim">
        <pc:chgData name="Scott Neilson" userId="90fe3ed725edd5e9" providerId="LiveId" clId="{BE2F28D3-474C-4133-BD25-5DAE853A8131}" dt="2023-04-08T13:50:12.072" v="707" actId="478"/>
        <pc:sldMkLst>
          <pc:docMk/>
          <pc:sldMk cId="3779167894" sldId="638"/>
        </pc:sldMkLst>
        <pc:graphicFrameChg chg="add del mod">
          <ac:chgData name="Scott Neilson" userId="90fe3ed725edd5e9" providerId="LiveId" clId="{BE2F28D3-474C-4133-BD25-5DAE853A8131}" dt="2023-04-08T13:03:29.700" v="59" actId="1076"/>
          <ac:graphicFrameMkLst>
            <pc:docMk/>
            <pc:sldMk cId="3779167894" sldId="638"/>
            <ac:graphicFrameMk id="13" creationId="{028C4DC7-2166-9FDA-CA20-6DA0500A0BA1}"/>
          </ac:graphicFrameMkLst>
        </pc:graphicFrameChg>
        <pc:graphicFrameChg chg="mod">
          <ac:chgData name="Scott Neilson" userId="90fe3ed725edd5e9" providerId="LiveId" clId="{BE2F28D3-474C-4133-BD25-5DAE853A8131}" dt="2023-04-08T13:03:55.446" v="66"/>
          <ac:graphicFrameMkLst>
            <pc:docMk/>
            <pc:sldMk cId="3779167894" sldId="638"/>
            <ac:graphicFrameMk id="20" creationId="{675E0685-F81D-4CC8-632E-8A51E2835C09}"/>
          </ac:graphicFrameMkLst>
        </pc:graphicFrameChg>
        <pc:picChg chg="del">
          <ac:chgData name="Scott Neilson" userId="90fe3ed725edd5e9" providerId="LiveId" clId="{BE2F28D3-474C-4133-BD25-5DAE853A8131}" dt="2023-04-08T13:50:12.072" v="707" actId="478"/>
          <ac:picMkLst>
            <pc:docMk/>
            <pc:sldMk cId="3779167894" sldId="638"/>
            <ac:picMk id="3" creationId="{027706C0-DD02-47B9-8A65-FD1581838DCF}"/>
          </ac:picMkLst>
        </pc:picChg>
        <pc:picChg chg="add mod">
          <ac:chgData name="Scott Neilson" userId="90fe3ed725edd5e9" providerId="LiveId" clId="{BE2F28D3-474C-4133-BD25-5DAE853A8131}" dt="2023-04-08T13:50:10.058" v="706"/>
          <ac:picMkLst>
            <pc:docMk/>
            <pc:sldMk cId="3779167894" sldId="638"/>
            <ac:picMk id="4" creationId="{6B197CE9-0845-2FC6-2370-879444480C01}"/>
          </ac:picMkLst>
        </pc:picChg>
      </pc:sldChg>
      <pc:sldChg chg="addSp delSp modSp mod ord modNotesTx">
        <pc:chgData name="Scott Neilson" userId="90fe3ed725edd5e9" providerId="LiveId" clId="{BE2F28D3-474C-4133-BD25-5DAE853A8131}" dt="2023-04-08T13:49:57.363" v="701" actId="478"/>
        <pc:sldMkLst>
          <pc:docMk/>
          <pc:sldMk cId="3742897057" sldId="646"/>
        </pc:sldMkLst>
        <pc:spChg chg="mod">
          <ac:chgData name="Scott Neilson" userId="90fe3ed725edd5e9" providerId="LiveId" clId="{BE2F28D3-474C-4133-BD25-5DAE853A8131}" dt="2023-04-08T13:45:17.843" v="679" actId="1076"/>
          <ac:spMkLst>
            <pc:docMk/>
            <pc:sldMk cId="3742897057" sldId="646"/>
            <ac:spMk id="5" creationId="{5CFF4659-8D50-BA1B-A8CE-9D21C19AC9B3}"/>
          </ac:spMkLst>
        </pc:spChg>
        <pc:spChg chg="mod">
          <ac:chgData name="Scott Neilson" userId="90fe3ed725edd5e9" providerId="LiveId" clId="{BE2F28D3-474C-4133-BD25-5DAE853A8131}" dt="2023-04-08T13:45:14.172" v="677" actId="1076"/>
          <ac:spMkLst>
            <pc:docMk/>
            <pc:sldMk cId="3742897057" sldId="646"/>
            <ac:spMk id="9" creationId="{4400D5E0-BAF8-CCBC-AAB1-CE1F181995A6}"/>
          </ac:spMkLst>
        </pc:spChg>
        <pc:graphicFrameChg chg="mod">
          <ac:chgData name="Scott Neilson" userId="90fe3ed725edd5e9" providerId="LiveId" clId="{BE2F28D3-474C-4133-BD25-5DAE853A8131}" dt="2023-04-08T13:45:03.087" v="675" actId="313"/>
          <ac:graphicFrameMkLst>
            <pc:docMk/>
            <pc:sldMk cId="3742897057" sldId="646"/>
            <ac:graphicFrameMk id="2" creationId="{E5929559-7299-B859-78C8-A6DF7381DF39}"/>
          </ac:graphicFrameMkLst>
        </pc:graphicFrameChg>
        <pc:picChg chg="add mod">
          <ac:chgData name="Scott Neilson" userId="90fe3ed725edd5e9" providerId="LiveId" clId="{BE2F28D3-474C-4133-BD25-5DAE853A8131}" dt="2023-04-08T13:49:56.060" v="700"/>
          <ac:picMkLst>
            <pc:docMk/>
            <pc:sldMk cId="3742897057" sldId="646"/>
            <ac:picMk id="4" creationId="{94F4857F-D3C5-66DE-2AC7-683C4AED948F}"/>
          </ac:picMkLst>
        </pc:picChg>
        <pc:picChg chg="del">
          <ac:chgData name="Scott Neilson" userId="90fe3ed725edd5e9" providerId="LiveId" clId="{BE2F28D3-474C-4133-BD25-5DAE853A8131}" dt="2023-04-08T13:49:57.363" v="701" actId="478"/>
          <ac:picMkLst>
            <pc:docMk/>
            <pc:sldMk cId="3742897057" sldId="646"/>
            <ac:picMk id="6" creationId="{6FF8B8EB-DBEE-9D3B-A3C3-4588F97216B8}"/>
          </ac:picMkLst>
        </pc:picChg>
        <pc:picChg chg="mod">
          <ac:chgData name="Scott Neilson" userId="90fe3ed725edd5e9" providerId="LiveId" clId="{BE2F28D3-474C-4133-BD25-5DAE853A8131}" dt="2023-04-08T13:45:21.627" v="680" actId="14100"/>
          <ac:picMkLst>
            <pc:docMk/>
            <pc:sldMk cId="3742897057" sldId="646"/>
            <ac:picMk id="1026" creationId="{8942A6CB-6328-26A4-D6BE-208B325F2128}"/>
          </ac:picMkLst>
        </pc:picChg>
      </pc:sldChg>
      <pc:sldChg chg="addSp delSp modSp mod">
        <pc:chgData name="Scott Neilson" userId="90fe3ed725edd5e9" providerId="LiveId" clId="{BE2F28D3-474C-4133-BD25-5DAE853A8131}" dt="2023-04-08T13:49:59.597" v="702"/>
        <pc:sldMkLst>
          <pc:docMk/>
          <pc:sldMk cId="1949905579" sldId="657"/>
        </pc:sldMkLst>
        <pc:graphicFrameChg chg="add del mod">
          <ac:chgData name="Scott Neilson" userId="90fe3ed725edd5e9" providerId="LiveId" clId="{BE2F28D3-474C-4133-BD25-5DAE853A8131}" dt="2023-04-08T13:07:48.841" v="153" actId="1076"/>
          <ac:graphicFrameMkLst>
            <pc:docMk/>
            <pc:sldMk cId="1949905579" sldId="657"/>
            <ac:graphicFrameMk id="5" creationId="{FE6D7AE8-B941-748E-3BD9-250B458EBD0F}"/>
          </ac:graphicFrameMkLst>
        </pc:graphicFrameChg>
        <pc:picChg chg="del">
          <ac:chgData name="Scott Neilson" userId="90fe3ed725edd5e9" providerId="LiveId" clId="{BE2F28D3-474C-4133-BD25-5DAE853A8131}" dt="2023-04-08T13:04:16.419" v="69" actId="478"/>
          <ac:picMkLst>
            <pc:docMk/>
            <pc:sldMk cId="1949905579" sldId="657"/>
            <ac:picMk id="3" creationId="{DC4F31FD-F3BC-8897-F450-4D745C446FB5}"/>
          </ac:picMkLst>
        </pc:picChg>
        <pc:picChg chg="add mod">
          <ac:chgData name="Scott Neilson" userId="90fe3ed725edd5e9" providerId="LiveId" clId="{BE2F28D3-474C-4133-BD25-5DAE853A8131}" dt="2023-04-08T13:49:59.597" v="702"/>
          <ac:picMkLst>
            <pc:docMk/>
            <pc:sldMk cId="1949905579" sldId="657"/>
            <ac:picMk id="6" creationId="{A70D6A21-535D-9952-8ED6-96FDA95E96B7}"/>
          </ac:picMkLst>
        </pc:picChg>
        <pc:picChg chg="mod">
          <ac:chgData name="Scott Neilson" userId="90fe3ed725edd5e9" providerId="LiveId" clId="{BE2F28D3-474C-4133-BD25-5DAE853A8131}" dt="2023-04-08T13:05:23.570" v="87" actId="14100"/>
          <ac:picMkLst>
            <pc:docMk/>
            <pc:sldMk cId="1949905579" sldId="657"/>
            <ac:picMk id="2050" creationId="{F6496A22-6505-32DE-88B8-7EC57D122F31}"/>
          </ac:picMkLst>
        </pc:picChg>
        <pc:picChg chg="mod">
          <ac:chgData name="Scott Neilson" userId="90fe3ed725edd5e9" providerId="LiveId" clId="{BE2F28D3-474C-4133-BD25-5DAE853A8131}" dt="2023-04-08T13:05:16.976" v="84" actId="1076"/>
          <ac:picMkLst>
            <pc:docMk/>
            <pc:sldMk cId="1949905579" sldId="657"/>
            <ac:picMk id="2052" creationId="{505B63F4-9A73-1691-3C62-6CD0583D806D}"/>
          </ac:picMkLst>
        </pc:picChg>
      </pc:sldChg>
      <pc:sldChg chg="addSp delSp modSp mod ord">
        <pc:chgData name="Scott Neilson" userId="90fe3ed725edd5e9" providerId="LiveId" clId="{BE2F28D3-474C-4133-BD25-5DAE853A8131}" dt="2023-04-22T10:09:57.067" v="825" actId="14100"/>
        <pc:sldMkLst>
          <pc:docMk/>
          <pc:sldMk cId="3715855586" sldId="658"/>
        </pc:sldMkLst>
        <pc:spChg chg="mod">
          <ac:chgData name="Scott Neilson" userId="90fe3ed725edd5e9" providerId="LiveId" clId="{BE2F28D3-474C-4133-BD25-5DAE853A8131}" dt="2023-04-22T10:09:57.067" v="825" actId="14100"/>
          <ac:spMkLst>
            <pc:docMk/>
            <pc:sldMk cId="3715855586" sldId="658"/>
            <ac:spMk id="2" creationId="{4D01E335-4151-C9F1-E711-29449DB3CBCA}"/>
          </ac:spMkLst>
        </pc:spChg>
        <pc:graphicFrameChg chg="mod">
          <ac:chgData name="Scott Neilson" userId="90fe3ed725edd5e9" providerId="LiveId" clId="{BE2F28D3-474C-4133-BD25-5DAE853A8131}" dt="2023-04-08T14:12:55.573" v="792" actId="20577"/>
          <ac:graphicFrameMkLst>
            <pc:docMk/>
            <pc:sldMk cId="3715855586" sldId="658"/>
            <ac:graphicFrameMk id="5" creationId="{B82CCC63-B6E8-0ADD-38F5-75B638664110}"/>
          </ac:graphicFrameMkLst>
        </pc:graphicFrameChg>
        <pc:picChg chg="del">
          <ac:chgData name="Scott Neilson" userId="90fe3ed725edd5e9" providerId="LiveId" clId="{BE2F28D3-474C-4133-BD25-5DAE853A8131}" dt="2023-04-08T13:04:31.777" v="78" actId="478"/>
          <ac:picMkLst>
            <pc:docMk/>
            <pc:sldMk cId="3715855586" sldId="658"/>
            <ac:picMk id="3" creationId="{195CC1DE-66E5-37D6-2EE6-7D4F8DB57168}"/>
          </ac:picMkLst>
        </pc:picChg>
        <pc:picChg chg="add mod">
          <ac:chgData name="Scott Neilson" userId="90fe3ed725edd5e9" providerId="LiveId" clId="{BE2F28D3-474C-4133-BD25-5DAE853A8131}" dt="2023-04-08T13:50:26.995" v="713"/>
          <ac:picMkLst>
            <pc:docMk/>
            <pc:sldMk cId="3715855586" sldId="658"/>
            <ac:picMk id="4" creationId="{2ADEA930-8895-E512-FDC9-53463393CC0F}"/>
          </ac:picMkLst>
        </pc:picChg>
      </pc:sldChg>
      <pc:sldChg chg="modSp add del">
        <pc:chgData name="Scott Neilson" userId="90fe3ed725edd5e9" providerId="LiveId" clId="{BE2F28D3-474C-4133-BD25-5DAE853A8131}" dt="2023-04-08T13:26:35.952" v="311" actId="47"/>
        <pc:sldMkLst>
          <pc:docMk/>
          <pc:sldMk cId="2526642377" sldId="679"/>
        </pc:sldMkLst>
        <pc:graphicFrameChg chg="mod">
          <ac:chgData name="Scott Neilson" userId="90fe3ed725edd5e9" providerId="LiveId" clId="{BE2F28D3-474C-4133-BD25-5DAE853A8131}" dt="2023-04-08T13:22:56.780" v="276" actId="20577"/>
          <ac:graphicFrameMkLst>
            <pc:docMk/>
            <pc:sldMk cId="2526642377" sldId="679"/>
            <ac:graphicFrameMk id="5" creationId="{8CC82735-6202-BF4B-C4C9-6D2F4D6F85FB}"/>
          </ac:graphicFrameMkLst>
        </pc:graphicFrameChg>
      </pc:sldChg>
      <pc:sldChg chg="addSp delSp modSp mod ord">
        <pc:chgData name="Scott Neilson" userId="90fe3ed725edd5e9" providerId="LiveId" clId="{BE2F28D3-474C-4133-BD25-5DAE853A8131}" dt="2023-04-08T13:50:02.969" v="703"/>
        <pc:sldMkLst>
          <pc:docMk/>
          <pc:sldMk cId="1408875328" sldId="681"/>
        </pc:sldMkLst>
        <pc:graphicFrameChg chg="mod">
          <ac:chgData name="Scott Neilson" userId="90fe3ed725edd5e9" providerId="LiveId" clId="{BE2F28D3-474C-4133-BD25-5DAE853A8131}" dt="2023-04-08T12:53:14.184" v="2" actId="478"/>
          <ac:graphicFrameMkLst>
            <pc:docMk/>
            <pc:sldMk cId="1408875328" sldId="681"/>
            <ac:graphicFrameMk id="7" creationId="{4E7A85E0-9B1B-F02B-7B51-982D71AAD1AC}"/>
          </ac:graphicFrameMkLst>
        </pc:graphicFrameChg>
        <pc:picChg chg="del">
          <ac:chgData name="Scott Neilson" userId="90fe3ed725edd5e9" providerId="LiveId" clId="{BE2F28D3-474C-4133-BD25-5DAE853A8131}" dt="2023-04-08T13:04:27.034" v="75" actId="478"/>
          <ac:picMkLst>
            <pc:docMk/>
            <pc:sldMk cId="1408875328" sldId="681"/>
            <ac:picMk id="5" creationId="{CDC127F9-9C82-8152-BBA4-9C9EAFAF9739}"/>
          </ac:picMkLst>
        </pc:picChg>
        <pc:picChg chg="add mod">
          <ac:chgData name="Scott Neilson" userId="90fe3ed725edd5e9" providerId="LiveId" clId="{BE2F28D3-474C-4133-BD25-5DAE853A8131}" dt="2023-04-08T13:50:02.969" v="703"/>
          <ac:picMkLst>
            <pc:docMk/>
            <pc:sldMk cId="1408875328" sldId="681"/>
            <ac:picMk id="8" creationId="{B02C6A32-8CAE-1C3E-D322-7E790C4E29D4}"/>
          </ac:picMkLst>
        </pc:picChg>
      </pc:sldChg>
      <pc:sldChg chg="del">
        <pc:chgData name="Scott Neilson" userId="90fe3ed725edd5e9" providerId="LiveId" clId="{BE2F28D3-474C-4133-BD25-5DAE853A8131}" dt="2023-04-08T13:43:32.841" v="666" actId="47"/>
        <pc:sldMkLst>
          <pc:docMk/>
          <pc:sldMk cId="3492755307" sldId="687"/>
        </pc:sldMkLst>
      </pc:sldChg>
      <pc:sldChg chg="addSp delSp modSp mod modAnim">
        <pc:chgData name="Scott Neilson" userId="90fe3ed725edd5e9" providerId="LiveId" clId="{BE2F28D3-474C-4133-BD25-5DAE853A8131}" dt="2023-04-08T13:14:18.851" v="249"/>
        <pc:sldMkLst>
          <pc:docMk/>
          <pc:sldMk cId="3627284017" sldId="688"/>
        </pc:sldMkLst>
        <pc:picChg chg="add del">
          <ac:chgData name="Scott Neilson" userId="90fe3ed725edd5e9" providerId="LiveId" clId="{BE2F28D3-474C-4133-BD25-5DAE853A8131}" dt="2023-04-08T13:04:24.625" v="73" actId="478"/>
          <ac:picMkLst>
            <pc:docMk/>
            <pc:sldMk cId="3627284017" sldId="688"/>
            <ac:picMk id="10" creationId="{14D97100-F7FD-7687-79E6-B169E28A6CB9}"/>
          </ac:picMkLst>
        </pc:picChg>
        <pc:picChg chg="add mod">
          <ac:chgData name="Scott Neilson" userId="90fe3ed725edd5e9" providerId="LiveId" clId="{BE2F28D3-474C-4133-BD25-5DAE853A8131}" dt="2023-04-08T13:04:22.791" v="72"/>
          <ac:picMkLst>
            <pc:docMk/>
            <pc:sldMk cId="3627284017" sldId="688"/>
            <ac:picMk id="11" creationId="{58614965-8031-3E75-ED36-0BBA17A86A78}"/>
          </ac:picMkLst>
        </pc:picChg>
      </pc:sldChg>
      <pc:sldChg chg="del">
        <pc:chgData name="Scott Neilson" userId="90fe3ed725edd5e9" providerId="LiveId" clId="{BE2F28D3-474C-4133-BD25-5DAE853A8131}" dt="2023-04-08T12:48:11.877" v="1" actId="47"/>
        <pc:sldMkLst>
          <pc:docMk/>
          <pc:sldMk cId="2695790238" sldId="689"/>
        </pc:sldMkLst>
      </pc:sldChg>
      <pc:sldChg chg="addSp delSp modSp mod ord">
        <pc:chgData name="Scott Neilson" userId="90fe3ed725edd5e9" providerId="LiveId" clId="{BE2F28D3-474C-4133-BD25-5DAE853A8131}" dt="2023-04-08T13:50:04.577" v="704"/>
        <pc:sldMkLst>
          <pc:docMk/>
          <pc:sldMk cId="4053335417" sldId="690"/>
        </pc:sldMkLst>
        <pc:picChg chg="del">
          <ac:chgData name="Scott Neilson" userId="90fe3ed725edd5e9" providerId="LiveId" clId="{BE2F28D3-474C-4133-BD25-5DAE853A8131}" dt="2023-04-08T13:04:27.995" v="76" actId="478"/>
          <ac:picMkLst>
            <pc:docMk/>
            <pc:sldMk cId="4053335417" sldId="690"/>
            <ac:picMk id="4" creationId="{D200F057-80D1-0753-B106-CDC21F6D3C8F}"/>
          </ac:picMkLst>
        </pc:picChg>
        <pc:picChg chg="add mod">
          <ac:chgData name="Scott Neilson" userId="90fe3ed725edd5e9" providerId="LiveId" clId="{BE2F28D3-474C-4133-BD25-5DAE853A8131}" dt="2023-04-08T13:50:04.577" v="704"/>
          <ac:picMkLst>
            <pc:docMk/>
            <pc:sldMk cId="4053335417" sldId="690"/>
            <ac:picMk id="5" creationId="{E533FE93-F660-7BEC-9FAF-F3146CE9FA67}"/>
          </ac:picMkLst>
        </pc:picChg>
      </pc:sldChg>
      <pc:sldChg chg="del">
        <pc:chgData name="Scott Neilson" userId="90fe3ed725edd5e9" providerId="LiveId" clId="{BE2F28D3-474C-4133-BD25-5DAE853A8131}" dt="2023-04-08T13:19:43.955" v="254" actId="47"/>
        <pc:sldMkLst>
          <pc:docMk/>
          <pc:sldMk cId="115949427" sldId="691"/>
        </pc:sldMkLst>
      </pc:sldChg>
      <pc:sldChg chg="addSp delSp modSp mod">
        <pc:chgData name="Scott Neilson" userId="90fe3ed725edd5e9" providerId="LiveId" clId="{BE2F28D3-474C-4133-BD25-5DAE853A8131}" dt="2023-04-22T09:57:39.986" v="801" actId="1076"/>
        <pc:sldMkLst>
          <pc:docMk/>
          <pc:sldMk cId="3196077491" sldId="692"/>
        </pc:sldMkLst>
        <pc:spChg chg="mod">
          <ac:chgData name="Scott Neilson" userId="90fe3ed725edd5e9" providerId="LiveId" clId="{BE2F28D3-474C-4133-BD25-5DAE853A8131}" dt="2023-04-22T09:57:39.986" v="801" actId="1076"/>
          <ac:spMkLst>
            <pc:docMk/>
            <pc:sldMk cId="3196077491" sldId="692"/>
            <ac:spMk id="4" creationId="{4E085CE8-3377-2640-4DC3-120CC9985A68}"/>
          </ac:spMkLst>
        </pc:spChg>
        <pc:picChg chg="del">
          <ac:chgData name="Scott Neilson" userId="90fe3ed725edd5e9" providerId="LiveId" clId="{BE2F28D3-474C-4133-BD25-5DAE853A8131}" dt="2023-04-08T13:04:13.824" v="68" actId="478"/>
          <ac:picMkLst>
            <pc:docMk/>
            <pc:sldMk cId="3196077491" sldId="692"/>
            <ac:picMk id="5" creationId="{EE1E5760-B996-8EEB-CA85-4AEC9D75D10A}"/>
          </ac:picMkLst>
        </pc:picChg>
        <pc:picChg chg="add mod">
          <ac:chgData name="Scott Neilson" userId="90fe3ed725edd5e9" providerId="LiveId" clId="{BE2F28D3-474C-4133-BD25-5DAE853A8131}" dt="2023-04-08T13:04:12.211" v="67"/>
          <ac:picMkLst>
            <pc:docMk/>
            <pc:sldMk cId="3196077491" sldId="692"/>
            <ac:picMk id="7" creationId="{E9BC2E9E-74FF-FDE1-D5C7-E65D5FE9BD72}"/>
          </ac:picMkLst>
        </pc:picChg>
      </pc:sldChg>
      <pc:sldChg chg="addSp delSp modSp del mod">
        <pc:chgData name="Scott Neilson" userId="90fe3ed725edd5e9" providerId="LiveId" clId="{BE2F28D3-474C-4133-BD25-5DAE853A8131}" dt="2023-04-08T14:17:18.972" v="794" actId="47"/>
        <pc:sldMkLst>
          <pc:docMk/>
          <pc:sldMk cId="3516365886" sldId="693"/>
        </pc:sldMkLst>
        <pc:spChg chg="mod">
          <ac:chgData name="Scott Neilson" userId="90fe3ed725edd5e9" providerId="LiveId" clId="{BE2F28D3-474C-4133-BD25-5DAE853A8131}" dt="2023-04-08T13:47:37.181" v="681" actId="20577"/>
          <ac:spMkLst>
            <pc:docMk/>
            <pc:sldMk cId="3516365886" sldId="693"/>
            <ac:spMk id="3" creationId="{609538C6-0562-BB78-4D33-E4FF76FC1ED2}"/>
          </ac:spMkLst>
        </pc:spChg>
        <pc:picChg chg="mod">
          <ac:chgData name="Scott Neilson" userId="90fe3ed725edd5e9" providerId="LiveId" clId="{BE2F28D3-474C-4133-BD25-5DAE853A8131}" dt="2023-04-08T13:47:45.336" v="686" actId="1076"/>
          <ac:picMkLst>
            <pc:docMk/>
            <pc:sldMk cId="3516365886" sldId="693"/>
            <ac:picMk id="6" creationId="{2729AAFD-C6C7-2449-26B6-D6CDD75CE3E9}"/>
          </ac:picMkLst>
        </pc:picChg>
        <pc:picChg chg="del">
          <ac:chgData name="Scott Neilson" userId="90fe3ed725edd5e9" providerId="LiveId" clId="{BE2F28D3-474C-4133-BD25-5DAE853A8131}" dt="2023-04-08T13:04:32.819" v="79" actId="478"/>
          <ac:picMkLst>
            <pc:docMk/>
            <pc:sldMk cId="3516365886" sldId="693"/>
            <ac:picMk id="7" creationId="{3F355E03-DB0F-699B-87A1-552B9C54573E}"/>
          </ac:picMkLst>
        </pc:picChg>
        <pc:picChg chg="add mod">
          <ac:chgData name="Scott Neilson" userId="90fe3ed725edd5e9" providerId="LiveId" clId="{BE2F28D3-474C-4133-BD25-5DAE853A8131}" dt="2023-04-08T13:50:23.129" v="711"/>
          <ac:picMkLst>
            <pc:docMk/>
            <pc:sldMk cId="3516365886" sldId="693"/>
            <ac:picMk id="10" creationId="{CCC5B334-99E6-2999-6B99-8A6D8A3CAC03}"/>
          </ac:picMkLst>
        </pc:picChg>
      </pc:sldChg>
      <pc:sldChg chg="addSp modSp">
        <pc:chgData name="Scott Neilson" userId="90fe3ed725edd5e9" providerId="LiveId" clId="{BE2F28D3-474C-4133-BD25-5DAE853A8131}" dt="2023-04-08T13:50:24.724" v="712"/>
        <pc:sldMkLst>
          <pc:docMk/>
          <pc:sldMk cId="240732552" sldId="694"/>
        </pc:sldMkLst>
        <pc:picChg chg="add mod">
          <ac:chgData name="Scott Neilson" userId="90fe3ed725edd5e9" providerId="LiveId" clId="{BE2F28D3-474C-4133-BD25-5DAE853A8131}" dt="2023-04-08T13:50:24.724" v="712"/>
          <ac:picMkLst>
            <pc:docMk/>
            <pc:sldMk cId="240732552" sldId="694"/>
            <ac:picMk id="7" creationId="{3C419259-2116-2EFE-C384-725DEBA8348E}"/>
          </ac:picMkLst>
        </pc:picChg>
      </pc:sldChg>
      <pc:sldChg chg="addSp delSp modSp new add del">
        <pc:chgData name="Scott Neilson" userId="90fe3ed725edd5e9" providerId="LiveId" clId="{BE2F28D3-474C-4133-BD25-5DAE853A8131}" dt="2023-04-08T12:59:28.046" v="29" actId="680"/>
        <pc:sldMkLst>
          <pc:docMk/>
          <pc:sldMk cId="955446621" sldId="695"/>
        </pc:sldMkLst>
        <pc:picChg chg="add del mod">
          <ac:chgData name="Scott Neilson" userId="90fe3ed725edd5e9" providerId="LiveId" clId="{BE2F28D3-474C-4133-BD25-5DAE853A8131}" dt="2023-04-08T12:59:27.729" v="28"/>
          <ac:picMkLst>
            <pc:docMk/>
            <pc:sldMk cId="955446621" sldId="695"/>
            <ac:picMk id="1026" creationId="{366888EA-2DC9-380E-D1C4-B18F23855B32}"/>
          </ac:picMkLst>
        </pc:picChg>
        <pc:picChg chg="add del mod">
          <ac:chgData name="Scott Neilson" userId="90fe3ed725edd5e9" providerId="LiveId" clId="{BE2F28D3-474C-4133-BD25-5DAE853A8131}" dt="2023-04-08T12:59:19.098" v="18"/>
          <ac:picMkLst>
            <pc:docMk/>
            <pc:sldMk cId="955446621" sldId="695"/>
            <ac:picMk id="1028" creationId="{276995B7-FCB4-E82B-0D85-EA30E40EB754}"/>
          </ac:picMkLst>
        </pc:picChg>
      </pc:sldChg>
      <pc:sldChg chg="addSp delSp modSp new mod modAnim">
        <pc:chgData name="Scott Neilson" userId="90fe3ed725edd5e9" providerId="LiveId" clId="{BE2F28D3-474C-4133-BD25-5DAE853A8131}" dt="2023-04-08T13:50:20.991" v="710" actId="14100"/>
        <pc:sldMkLst>
          <pc:docMk/>
          <pc:sldMk cId="3139680419" sldId="695"/>
        </pc:sldMkLst>
        <pc:spChg chg="add mod">
          <ac:chgData name="Scott Neilson" userId="90fe3ed725edd5e9" providerId="LiveId" clId="{BE2F28D3-474C-4133-BD25-5DAE853A8131}" dt="2023-04-08T13:28:42.529" v="363" actId="1076"/>
          <ac:spMkLst>
            <pc:docMk/>
            <pc:sldMk cId="3139680419" sldId="695"/>
            <ac:spMk id="12" creationId="{54E60FB2-FA9F-C0B3-96B1-F42F41DB2B0A}"/>
          </ac:spMkLst>
        </pc:spChg>
        <pc:spChg chg="add mod">
          <ac:chgData name="Scott Neilson" userId="90fe3ed725edd5e9" providerId="LiveId" clId="{BE2F28D3-474C-4133-BD25-5DAE853A8131}" dt="2023-04-08T13:43:45.376" v="667"/>
          <ac:spMkLst>
            <pc:docMk/>
            <pc:sldMk cId="3139680419" sldId="695"/>
            <ac:spMk id="13" creationId="{27158E20-A835-A79C-F1EE-DB1C6E232DD7}"/>
          </ac:spMkLst>
        </pc:spChg>
        <pc:picChg chg="add mod">
          <ac:chgData name="Scott Neilson" userId="90fe3ed725edd5e9" providerId="LiveId" clId="{BE2F28D3-474C-4133-BD25-5DAE853A8131}" dt="2023-04-08T13:29:26.943" v="371" actId="1076"/>
          <ac:picMkLst>
            <pc:docMk/>
            <pc:sldMk cId="3139680419" sldId="695"/>
            <ac:picMk id="2" creationId="{03EB6991-E428-DC65-4F5E-CD4FDFD61E1F}"/>
          </ac:picMkLst>
        </pc:picChg>
        <pc:picChg chg="add mod">
          <ac:chgData name="Scott Neilson" userId="90fe3ed725edd5e9" providerId="LiveId" clId="{BE2F28D3-474C-4133-BD25-5DAE853A8131}" dt="2023-04-08T13:29:26.943" v="371" actId="1076"/>
          <ac:picMkLst>
            <pc:docMk/>
            <pc:sldMk cId="3139680419" sldId="695"/>
            <ac:picMk id="3" creationId="{621AD4B4-47E2-0247-A707-884BBD38EF70}"/>
          </ac:picMkLst>
        </pc:picChg>
        <pc:picChg chg="add mod">
          <ac:chgData name="Scott Neilson" userId="90fe3ed725edd5e9" providerId="LiveId" clId="{BE2F28D3-474C-4133-BD25-5DAE853A8131}" dt="2023-04-08T13:29:26.943" v="371" actId="1076"/>
          <ac:picMkLst>
            <pc:docMk/>
            <pc:sldMk cId="3139680419" sldId="695"/>
            <ac:picMk id="4" creationId="{DFCF4251-014A-2820-B656-159858899D82}"/>
          </ac:picMkLst>
        </pc:picChg>
        <pc:picChg chg="add mod">
          <ac:chgData name="Scott Neilson" userId="90fe3ed725edd5e9" providerId="LiveId" clId="{BE2F28D3-474C-4133-BD25-5DAE853A8131}" dt="2023-04-08T13:29:31.749" v="372" actId="1076"/>
          <ac:picMkLst>
            <pc:docMk/>
            <pc:sldMk cId="3139680419" sldId="695"/>
            <ac:picMk id="5" creationId="{ED0E2B17-DEB9-95C6-697E-0A56D753FF9A}"/>
          </ac:picMkLst>
        </pc:picChg>
        <pc:picChg chg="add mod">
          <ac:chgData name="Scott Neilson" userId="90fe3ed725edd5e9" providerId="LiveId" clId="{BE2F28D3-474C-4133-BD25-5DAE853A8131}" dt="2023-04-08T13:29:31.749" v="372" actId="1076"/>
          <ac:picMkLst>
            <pc:docMk/>
            <pc:sldMk cId="3139680419" sldId="695"/>
            <ac:picMk id="6" creationId="{EF4F2959-541E-19FF-4A91-CC4E1FB01E98}"/>
          </ac:picMkLst>
        </pc:picChg>
        <pc:picChg chg="add mod">
          <ac:chgData name="Scott Neilson" userId="90fe3ed725edd5e9" providerId="LiveId" clId="{BE2F28D3-474C-4133-BD25-5DAE853A8131}" dt="2023-04-08T13:29:31.749" v="372" actId="1076"/>
          <ac:picMkLst>
            <pc:docMk/>
            <pc:sldMk cId="3139680419" sldId="695"/>
            <ac:picMk id="7" creationId="{DF7AFDF8-D55C-3F6F-634A-725C2DF98D40}"/>
          </ac:picMkLst>
        </pc:picChg>
        <pc:picChg chg="add mod">
          <ac:chgData name="Scott Neilson" userId="90fe3ed725edd5e9" providerId="LiveId" clId="{BE2F28D3-474C-4133-BD25-5DAE853A8131}" dt="2023-04-08T13:29:26.943" v="371" actId="1076"/>
          <ac:picMkLst>
            <pc:docMk/>
            <pc:sldMk cId="3139680419" sldId="695"/>
            <ac:picMk id="8" creationId="{46914605-261C-299A-710B-F96CE1E92EC9}"/>
          </ac:picMkLst>
        </pc:picChg>
        <pc:picChg chg="add mod">
          <ac:chgData name="Scott Neilson" userId="90fe3ed725edd5e9" providerId="LiveId" clId="{BE2F28D3-474C-4133-BD25-5DAE853A8131}" dt="2023-04-08T13:29:31.749" v="372" actId="1076"/>
          <ac:picMkLst>
            <pc:docMk/>
            <pc:sldMk cId="3139680419" sldId="695"/>
            <ac:picMk id="9" creationId="{155CCDBE-59F8-BBCD-0555-1DE4730AABF3}"/>
          </ac:picMkLst>
        </pc:picChg>
        <pc:picChg chg="add mod">
          <ac:chgData name="Scott Neilson" userId="90fe3ed725edd5e9" providerId="LiveId" clId="{BE2F28D3-474C-4133-BD25-5DAE853A8131}" dt="2023-04-08T13:29:31.749" v="372" actId="1076"/>
          <ac:picMkLst>
            <pc:docMk/>
            <pc:sldMk cId="3139680419" sldId="695"/>
            <ac:picMk id="10" creationId="{F22D0FBF-4330-3CAA-B146-8FC2D2D51D87}"/>
          </ac:picMkLst>
        </pc:picChg>
        <pc:picChg chg="add mod">
          <ac:chgData name="Scott Neilson" userId="90fe3ed725edd5e9" providerId="LiveId" clId="{BE2F28D3-474C-4133-BD25-5DAE853A8131}" dt="2023-04-08T13:50:19.378" v="709" actId="14100"/>
          <ac:picMkLst>
            <pc:docMk/>
            <pc:sldMk cId="3139680419" sldId="695"/>
            <ac:picMk id="11" creationId="{7B57DABC-8614-71BD-86AB-CEB087D880AD}"/>
          </ac:picMkLst>
        </pc:picChg>
        <pc:picChg chg="add mod">
          <ac:chgData name="Scott Neilson" userId="90fe3ed725edd5e9" providerId="LiveId" clId="{BE2F28D3-474C-4133-BD25-5DAE853A8131}" dt="2023-04-08T13:43:45.376" v="667"/>
          <ac:picMkLst>
            <pc:docMk/>
            <pc:sldMk cId="3139680419" sldId="695"/>
            <ac:picMk id="14" creationId="{CBD027AF-1369-CD74-F5E7-464AF5FE7AC4}"/>
          </ac:picMkLst>
        </pc:picChg>
        <pc:picChg chg="add mod">
          <ac:chgData name="Scott Neilson" userId="90fe3ed725edd5e9" providerId="LiveId" clId="{BE2F28D3-474C-4133-BD25-5DAE853A8131}" dt="2023-04-08T13:50:15.068" v="708"/>
          <ac:picMkLst>
            <pc:docMk/>
            <pc:sldMk cId="3139680419" sldId="695"/>
            <ac:picMk id="15" creationId="{C954BB10-E573-0A35-8A4E-F6B5B252EFA1}"/>
          </ac:picMkLst>
        </pc:picChg>
        <pc:picChg chg="add mod">
          <ac:chgData name="Scott Neilson" userId="90fe3ed725edd5e9" providerId="LiveId" clId="{BE2F28D3-474C-4133-BD25-5DAE853A8131}" dt="2023-04-08T13:50:20.991" v="710" actId="14100"/>
          <ac:picMkLst>
            <pc:docMk/>
            <pc:sldMk cId="3139680419" sldId="695"/>
            <ac:picMk id="2050" creationId="{42337BEE-3662-9CB3-D162-5CAA58ECACFE}"/>
          </ac:picMkLst>
        </pc:picChg>
        <pc:picChg chg="add del mod">
          <ac:chgData name="Scott Neilson" userId="90fe3ed725edd5e9" providerId="LiveId" clId="{BE2F28D3-474C-4133-BD25-5DAE853A8131}" dt="2023-04-08T13:27:36.835" v="325" actId="478"/>
          <ac:picMkLst>
            <pc:docMk/>
            <pc:sldMk cId="3139680419" sldId="695"/>
            <ac:picMk id="2052" creationId="{AD2EC7C0-EB2F-C0C2-DB65-4842CCB66346}"/>
          </ac:picMkLst>
        </pc:picChg>
      </pc:sldChg>
      <pc:sldChg chg="new del">
        <pc:chgData name="Scott Neilson" userId="90fe3ed725edd5e9" providerId="LiveId" clId="{BE2F28D3-474C-4133-BD25-5DAE853A8131}" dt="2023-04-08T13:06:51.775" v="112" actId="47"/>
        <pc:sldMkLst>
          <pc:docMk/>
          <pc:sldMk cId="692506536" sldId="696"/>
        </pc:sldMkLst>
      </pc:sldChg>
      <pc:sldChg chg="addSp delSp add mod">
        <pc:chgData name="Scott Neilson" userId="90fe3ed725edd5e9" providerId="LiveId" clId="{BE2F28D3-474C-4133-BD25-5DAE853A8131}" dt="2023-04-08T13:49:47.746" v="697" actId="478"/>
        <pc:sldMkLst>
          <pc:docMk/>
          <pc:sldMk cId="806464331" sldId="746"/>
        </pc:sldMkLst>
        <pc:picChg chg="add del">
          <ac:chgData name="Scott Neilson" userId="90fe3ed725edd5e9" providerId="LiveId" clId="{BE2F28D3-474C-4133-BD25-5DAE853A8131}" dt="2023-04-08T13:49:47.746" v="697" actId="478"/>
          <ac:picMkLst>
            <pc:docMk/>
            <pc:sldMk cId="806464331" sldId="746"/>
            <ac:picMk id="7" creationId="{FFA5EDC8-1792-4B48-6AA5-F562BDE46E45}"/>
          </ac:picMkLst>
        </pc:picChg>
      </pc:sldChg>
      <pc:sldChg chg="modSp add mod">
        <pc:chgData name="Scott Neilson" userId="90fe3ed725edd5e9" providerId="LiveId" clId="{BE2F28D3-474C-4133-BD25-5DAE853A8131}" dt="2023-04-08T13:07:10.823" v="146" actId="20577"/>
        <pc:sldMkLst>
          <pc:docMk/>
          <pc:sldMk cId="3829158075" sldId="760"/>
        </pc:sldMkLst>
        <pc:spChg chg="mod">
          <ac:chgData name="Scott Neilson" userId="90fe3ed725edd5e9" providerId="LiveId" clId="{BE2F28D3-474C-4133-BD25-5DAE853A8131}" dt="2023-04-08T13:07:10.823" v="146" actId="20577"/>
          <ac:spMkLst>
            <pc:docMk/>
            <pc:sldMk cId="3829158075" sldId="760"/>
            <ac:spMk id="3" creationId="{ED68E4DA-D71A-C0EC-35AF-85F744713BC6}"/>
          </ac:spMkLst>
        </pc:spChg>
      </pc:sldChg>
      <pc:sldChg chg="modSp add mod modAnim">
        <pc:chgData name="Scott Neilson" userId="90fe3ed725edd5e9" providerId="LiveId" clId="{BE2F28D3-474C-4133-BD25-5DAE853A8131}" dt="2023-04-22T10:07:54.093" v="806" actId="1076"/>
        <pc:sldMkLst>
          <pc:docMk/>
          <pc:sldMk cId="2912583723" sldId="769"/>
        </pc:sldMkLst>
        <pc:spChg chg="mod">
          <ac:chgData name="Scott Neilson" userId="90fe3ed725edd5e9" providerId="LiveId" clId="{BE2F28D3-474C-4133-BD25-5DAE853A8131}" dt="2023-04-22T10:07:54.093" v="806" actId="1076"/>
          <ac:spMkLst>
            <pc:docMk/>
            <pc:sldMk cId="2912583723" sldId="769"/>
            <ac:spMk id="3" creationId="{957F11AC-5903-F8C7-D03F-8CAF2F986D3F}"/>
          </ac:spMkLst>
        </pc:spChg>
        <pc:picChg chg="mod">
          <ac:chgData name="Scott Neilson" userId="90fe3ed725edd5e9" providerId="LiveId" clId="{BE2F28D3-474C-4133-BD25-5DAE853A8131}" dt="2023-04-08T13:32:18.008" v="377" actId="14100"/>
          <ac:picMkLst>
            <pc:docMk/>
            <pc:sldMk cId="2912583723" sldId="769"/>
            <ac:picMk id="4" creationId="{EA7FD853-707B-E7AB-A3E5-6C4F0868C7CB}"/>
          </ac:picMkLst>
        </pc:picChg>
      </pc:sldChg>
      <pc:sldChg chg="modSp add">
        <pc:chgData name="Scott Neilson" userId="90fe3ed725edd5e9" providerId="LiveId" clId="{BE2F28D3-474C-4133-BD25-5DAE853A8131}" dt="2023-04-08T14:17:21.484" v="795" actId="313"/>
        <pc:sldMkLst>
          <pc:docMk/>
          <pc:sldMk cId="2888614057" sldId="780"/>
        </pc:sldMkLst>
        <pc:spChg chg="mod">
          <ac:chgData name="Scott Neilson" userId="90fe3ed725edd5e9" providerId="LiveId" clId="{BE2F28D3-474C-4133-BD25-5DAE853A8131}" dt="2023-04-08T14:17:21.484" v="795" actId="313"/>
          <ac:spMkLst>
            <pc:docMk/>
            <pc:sldMk cId="2888614057" sldId="780"/>
            <ac:spMk id="3" creationId="{609538C6-0562-BB78-4D33-E4FF76FC1ED2}"/>
          </ac:spMkLst>
        </pc:spChg>
      </pc:sldChg>
    </pc:docChg>
  </pc:docChgLst>
  <pc:docChgLst>
    <pc:chgData name="Scott Neilson" userId="90fe3ed725edd5e9" providerId="LiveId" clId="{834FDFCF-1B7C-4F1E-804F-85B6C4F719E0}"/>
    <pc:docChg chg="addSld delSld modSld">
      <pc:chgData name="Scott Neilson" userId="90fe3ed725edd5e9" providerId="LiveId" clId="{834FDFCF-1B7C-4F1E-804F-85B6C4F719E0}" dt="2023-02-11T14:32:52.819" v="1"/>
      <pc:docMkLst>
        <pc:docMk/>
      </pc:docMkLst>
      <pc:sldChg chg="add del">
        <pc:chgData name="Scott Neilson" userId="90fe3ed725edd5e9" providerId="LiveId" clId="{834FDFCF-1B7C-4F1E-804F-85B6C4F719E0}" dt="2023-02-11T14:32:52.819" v="1"/>
        <pc:sldMkLst>
          <pc:docMk/>
          <pc:sldMk cId="393940451" sldId="267"/>
        </pc:sldMkLst>
      </pc:sldChg>
      <pc:sldChg chg="add del">
        <pc:chgData name="Scott Neilson" userId="90fe3ed725edd5e9" providerId="LiveId" clId="{834FDFCF-1B7C-4F1E-804F-85B6C4F719E0}" dt="2023-02-11T14:32:52.819" v="1"/>
        <pc:sldMkLst>
          <pc:docMk/>
          <pc:sldMk cId="2421348661" sldId="270"/>
        </pc:sldMkLst>
      </pc:sldChg>
      <pc:sldChg chg="add del">
        <pc:chgData name="Scott Neilson" userId="90fe3ed725edd5e9" providerId="LiveId" clId="{834FDFCF-1B7C-4F1E-804F-85B6C4F719E0}" dt="2023-02-11T14:32:52.819" v="1"/>
        <pc:sldMkLst>
          <pc:docMk/>
          <pc:sldMk cId="2369985400" sldId="336"/>
        </pc:sldMkLst>
      </pc:sldChg>
      <pc:sldChg chg="add del">
        <pc:chgData name="Scott Neilson" userId="90fe3ed725edd5e9" providerId="LiveId" clId="{834FDFCF-1B7C-4F1E-804F-85B6C4F719E0}" dt="2023-02-11T14:32:52.819" v="1"/>
        <pc:sldMkLst>
          <pc:docMk/>
          <pc:sldMk cId="1391497968" sldId="592"/>
        </pc:sldMkLst>
      </pc:sldChg>
      <pc:sldChg chg="add">
        <pc:chgData name="Scott Neilson" userId="90fe3ed725edd5e9" providerId="LiveId" clId="{834FDFCF-1B7C-4F1E-804F-85B6C4F719E0}" dt="2023-02-11T14:32:52.819" v="1"/>
        <pc:sldMkLst>
          <pc:docMk/>
          <pc:sldMk cId="3689892274" sldId="619"/>
        </pc:sldMkLst>
      </pc:sldChg>
      <pc:sldChg chg="add del">
        <pc:chgData name="Scott Neilson" userId="90fe3ed725edd5e9" providerId="LiveId" clId="{834FDFCF-1B7C-4F1E-804F-85B6C4F719E0}" dt="2023-02-11T14:32:52.819" v="1"/>
        <pc:sldMkLst>
          <pc:docMk/>
          <pc:sldMk cId="1303848610" sldId="623"/>
        </pc:sldMkLst>
      </pc:sldChg>
      <pc:sldChg chg="add del">
        <pc:chgData name="Scott Neilson" userId="90fe3ed725edd5e9" providerId="LiveId" clId="{834FDFCF-1B7C-4F1E-804F-85B6C4F719E0}" dt="2023-02-11T14:32:52.819" v="1"/>
        <pc:sldMkLst>
          <pc:docMk/>
          <pc:sldMk cId="3779167894" sldId="638"/>
        </pc:sldMkLst>
      </pc:sldChg>
      <pc:sldChg chg="add del">
        <pc:chgData name="Scott Neilson" userId="90fe3ed725edd5e9" providerId="LiveId" clId="{834FDFCF-1B7C-4F1E-804F-85B6C4F719E0}" dt="2023-02-11T14:32:52.819" v="1"/>
        <pc:sldMkLst>
          <pc:docMk/>
          <pc:sldMk cId="3742897057" sldId="646"/>
        </pc:sldMkLst>
      </pc:sldChg>
      <pc:sldChg chg="add del">
        <pc:chgData name="Scott Neilson" userId="90fe3ed725edd5e9" providerId="LiveId" clId="{834FDFCF-1B7C-4F1E-804F-85B6C4F719E0}" dt="2023-02-11T14:32:52.819" v="1"/>
        <pc:sldMkLst>
          <pc:docMk/>
          <pc:sldMk cId="1949905579" sldId="657"/>
        </pc:sldMkLst>
      </pc:sldChg>
      <pc:sldChg chg="add del">
        <pc:chgData name="Scott Neilson" userId="90fe3ed725edd5e9" providerId="LiveId" clId="{834FDFCF-1B7C-4F1E-804F-85B6C4F719E0}" dt="2023-02-11T14:32:52.819" v="1"/>
        <pc:sldMkLst>
          <pc:docMk/>
          <pc:sldMk cId="3715855586" sldId="658"/>
        </pc:sldMkLst>
      </pc:sldChg>
      <pc:sldChg chg="del">
        <pc:chgData name="Scott Neilson" userId="90fe3ed725edd5e9" providerId="LiveId" clId="{834FDFCF-1B7C-4F1E-804F-85B6C4F719E0}" dt="2023-02-11T14:32:51.453" v="0" actId="47"/>
        <pc:sldMkLst>
          <pc:docMk/>
          <pc:sldMk cId="4098860698" sldId="662"/>
        </pc:sldMkLst>
      </pc:sldChg>
      <pc:sldChg chg="add">
        <pc:chgData name="Scott Neilson" userId="90fe3ed725edd5e9" providerId="LiveId" clId="{834FDFCF-1B7C-4F1E-804F-85B6C4F719E0}" dt="2023-02-11T14:32:52.819" v="1"/>
        <pc:sldMkLst>
          <pc:docMk/>
          <pc:sldMk cId="2526642377" sldId="679"/>
        </pc:sldMkLst>
      </pc:sldChg>
      <pc:sldChg chg="add del">
        <pc:chgData name="Scott Neilson" userId="90fe3ed725edd5e9" providerId="LiveId" clId="{834FDFCF-1B7C-4F1E-804F-85B6C4F719E0}" dt="2023-02-11T14:32:52.819" v="1"/>
        <pc:sldMkLst>
          <pc:docMk/>
          <pc:sldMk cId="1408875328" sldId="681"/>
        </pc:sldMkLst>
      </pc:sldChg>
      <pc:sldChg chg="add del">
        <pc:chgData name="Scott Neilson" userId="90fe3ed725edd5e9" providerId="LiveId" clId="{834FDFCF-1B7C-4F1E-804F-85B6C4F719E0}" dt="2023-02-11T14:32:52.819" v="1"/>
        <pc:sldMkLst>
          <pc:docMk/>
          <pc:sldMk cId="3492755307" sldId="687"/>
        </pc:sldMkLst>
      </pc:sldChg>
      <pc:sldChg chg="add">
        <pc:chgData name="Scott Neilson" userId="90fe3ed725edd5e9" providerId="LiveId" clId="{834FDFCF-1B7C-4F1E-804F-85B6C4F719E0}" dt="2023-02-11T14:32:52.819" v="1"/>
        <pc:sldMkLst>
          <pc:docMk/>
          <pc:sldMk cId="3627284017" sldId="688"/>
        </pc:sldMkLst>
      </pc:sldChg>
      <pc:sldChg chg="add">
        <pc:chgData name="Scott Neilson" userId="90fe3ed725edd5e9" providerId="LiveId" clId="{834FDFCF-1B7C-4F1E-804F-85B6C4F719E0}" dt="2023-02-11T14:32:52.819" v="1"/>
        <pc:sldMkLst>
          <pc:docMk/>
          <pc:sldMk cId="2695790238" sldId="689"/>
        </pc:sldMkLst>
      </pc:sldChg>
      <pc:sldChg chg="add del">
        <pc:chgData name="Scott Neilson" userId="90fe3ed725edd5e9" providerId="LiveId" clId="{834FDFCF-1B7C-4F1E-804F-85B6C4F719E0}" dt="2023-02-11T14:32:52.819" v="1"/>
        <pc:sldMkLst>
          <pc:docMk/>
          <pc:sldMk cId="4053335417" sldId="690"/>
        </pc:sldMkLst>
      </pc:sldChg>
      <pc:sldChg chg="add del">
        <pc:chgData name="Scott Neilson" userId="90fe3ed725edd5e9" providerId="LiveId" clId="{834FDFCF-1B7C-4F1E-804F-85B6C4F719E0}" dt="2023-02-11T14:32:52.819" v="1"/>
        <pc:sldMkLst>
          <pc:docMk/>
          <pc:sldMk cId="115949427" sldId="691"/>
        </pc:sldMkLst>
      </pc:sldChg>
      <pc:sldChg chg="add del">
        <pc:chgData name="Scott Neilson" userId="90fe3ed725edd5e9" providerId="LiveId" clId="{834FDFCF-1B7C-4F1E-804F-85B6C4F719E0}" dt="2023-02-11T14:32:52.819" v="1"/>
        <pc:sldMkLst>
          <pc:docMk/>
          <pc:sldMk cId="3196077491" sldId="692"/>
        </pc:sldMkLst>
      </pc:sldChg>
      <pc:sldChg chg="add del">
        <pc:chgData name="Scott Neilson" userId="90fe3ed725edd5e9" providerId="LiveId" clId="{834FDFCF-1B7C-4F1E-804F-85B6C4F719E0}" dt="2023-02-11T14:32:52.819" v="1"/>
        <pc:sldMkLst>
          <pc:docMk/>
          <pc:sldMk cId="3516365886" sldId="693"/>
        </pc:sldMkLst>
      </pc:sldChg>
      <pc:sldChg chg="add del">
        <pc:chgData name="Scott Neilson" userId="90fe3ed725edd5e9" providerId="LiveId" clId="{834FDFCF-1B7C-4F1E-804F-85B6C4F719E0}" dt="2023-02-11T14:32:52.819" v="1"/>
        <pc:sldMkLst>
          <pc:docMk/>
          <pc:sldMk cId="240732552" sldId="694"/>
        </pc:sldMkLst>
      </pc:sldChg>
    </pc:docChg>
  </pc:docChgLst>
</pc:chgInfo>
</file>

<file path=ppt/diagrams/_rels/data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image" Target="../media/image12.jpg"/></Relationships>
</file>

<file path=ppt/diagrams/_rels/data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jpeg"/></Relationships>
</file>

<file path=ppt/diagrams/_rels/data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jpg"/><Relationship Id="rId4" Type="http://schemas.openxmlformats.org/officeDocument/2006/relationships/image" Target="../media/image33.jpg"/></Relationships>
</file>

<file path=ppt/diagrams/_rels/data8.xml.rels><?xml version="1.0" encoding="UTF-8" standalone="yes"?>
<Relationships xmlns="http://schemas.openxmlformats.org/package/2006/relationships"><Relationship Id="rId1" Type="http://schemas.openxmlformats.org/officeDocument/2006/relationships/hyperlink" Target="https://www.facebook.com/AutisticallyScott" TargetMode="External"/></Relationships>
</file>

<file path=ppt/diagrams/_rels/drawing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image" Target="../media/image12.jpg"/></Relationships>
</file>

<file path=ppt/diagrams/_rels/drawing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5" Type="http://schemas.openxmlformats.org/officeDocument/2006/relationships/image" Target="../media/image34.jpg"/><Relationship Id="rId4" Type="http://schemas.openxmlformats.org/officeDocument/2006/relationships/image" Target="../media/image33.jpg"/></Relationships>
</file>

<file path=ppt/diagrams/_rels/drawing8.xml.rels><?xml version="1.0" encoding="UTF-8" standalone="yes"?>
<Relationships xmlns="http://schemas.openxmlformats.org/package/2006/relationships"><Relationship Id="rId1" Type="http://schemas.openxmlformats.org/officeDocument/2006/relationships/hyperlink" Target="https://www.facebook.com/AutisticallyScot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FE0111-12F5-4AA8-9976-83D5FCFB7F5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GB"/>
        </a:p>
      </dgm:t>
    </dgm:pt>
    <dgm:pt modelId="{1989F8AD-463F-4F54-9D09-7ED31858BCF6}">
      <dgm:prSet phldrT="[Text]" custT="1"/>
      <dgm:spPr/>
      <dgm:t>
        <a:bodyPr/>
        <a:lstStyle/>
        <a:p>
          <a:r>
            <a:rPr lang="en-GB" sz="2400"/>
            <a:t>Eye Contact</a:t>
          </a:r>
          <a:endParaRPr lang="en-GB" sz="2400" dirty="0"/>
        </a:p>
      </dgm:t>
    </dgm:pt>
    <dgm:pt modelId="{DF8DF55D-738A-4ADE-9346-733464A89DC9}" type="parTrans" cxnId="{D38D27B2-3D8D-4752-8D39-6165E7D69E51}">
      <dgm:prSet/>
      <dgm:spPr/>
      <dgm:t>
        <a:bodyPr/>
        <a:lstStyle/>
        <a:p>
          <a:endParaRPr lang="en-GB"/>
        </a:p>
      </dgm:t>
    </dgm:pt>
    <dgm:pt modelId="{323C5BDD-DFDB-43F3-AAE5-5597BD3D7EAC}" type="sibTrans" cxnId="{D38D27B2-3D8D-4752-8D39-6165E7D69E51}">
      <dgm:prSet/>
      <dgm:spPr/>
      <dgm:t>
        <a:bodyPr/>
        <a:lstStyle/>
        <a:p>
          <a:endParaRPr lang="en-GB"/>
        </a:p>
      </dgm:t>
    </dgm:pt>
    <dgm:pt modelId="{AEC925F7-9FCD-4E73-B675-348E5135BD3C}">
      <dgm:prSet phldrT="[Text]" custT="1"/>
      <dgm:spPr/>
      <dgm:t>
        <a:bodyPr/>
        <a:lstStyle/>
        <a:p>
          <a:r>
            <a:rPr lang="en-GB" sz="2400" dirty="0"/>
            <a:t>Echolalia – repeating words/sounds we hear</a:t>
          </a:r>
        </a:p>
      </dgm:t>
    </dgm:pt>
    <dgm:pt modelId="{6EB529BF-5700-482A-B79B-22C65271AFDD}" type="parTrans" cxnId="{1C6EA14E-7AE3-4675-A3FB-7C0F6D38FDAF}">
      <dgm:prSet/>
      <dgm:spPr/>
      <dgm:t>
        <a:bodyPr/>
        <a:lstStyle/>
        <a:p>
          <a:endParaRPr lang="en-GB"/>
        </a:p>
      </dgm:t>
    </dgm:pt>
    <dgm:pt modelId="{37E0B2BE-96C7-4EC5-A5FB-339713863913}" type="sibTrans" cxnId="{1C6EA14E-7AE3-4675-A3FB-7C0F6D38FDAF}">
      <dgm:prSet/>
      <dgm:spPr/>
      <dgm:t>
        <a:bodyPr/>
        <a:lstStyle/>
        <a:p>
          <a:endParaRPr lang="en-GB"/>
        </a:p>
      </dgm:t>
    </dgm:pt>
    <dgm:pt modelId="{5AA93CF8-1D63-4BE0-AF0C-92D164ED01AF}">
      <dgm:prSet phldrT="[Text]" custT="1"/>
      <dgm:spPr/>
      <dgm:t>
        <a:bodyPr/>
        <a:lstStyle/>
        <a:p>
          <a:r>
            <a:rPr lang="en-GB" sz="2400" dirty="0"/>
            <a:t>Honesty e.g., "you look like crap”</a:t>
          </a:r>
        </a:p>
      </dgm:t>
    </dgm:pt>
    <dgm:pt modelId="{ED8DD259-E70C-4AA7-AC38-FD2784F9B6BE}" type="parTrans" cxnId="{0E277F00-AECB-4099-91EA-901B050DD0C5}">
      <dgm:prSet/>
      <dgm:spPr/>
      <dgm:t>
        <a:bodyPr/>
        <a:lstStyle/>
        <a:p>
          <a:endParaRPr lang="en-GB"/>
        </a:p>
      </dgm:t>
    </dgm:pt>
    <dgm:pt modelId="{91388A49-8913-4D85-AE07-113AD5C63DEB}" type="sibTrans" cxnId="{0E277F00-AECB-4099-91EA-901B050DD0C5}">
      <dgm:prSet/>
      <dgm:spPr/>
      <dgm:t>
        <a:bodyPr/>
        <a:lstStyle/>
        <a:p>
          <a:endParaRPr lang="en-GB"/>
        </a:p>
      </dgm:t>
    </dgm:pt>
    <dgm:pt modelId="{1A540167-AD2F-4E18-909E-30D6BBBF1C51}">
      <dgm:prSet phldrT="[Text]" custT="1"/>
      <dgm:spPr/>
      <dgm:t>
        <a:bodyPr/>
        <a:lstStyle/>
        <a:p>
          <a:r>
            <a:rPr lang="en-GB" sz="2400" dirty="0"/>
            <a:t>Situational Mutism – lose ability to speak</a:t>
          </a:r>
        </a:p>
      </dgm:t>
    </dgm:pt>
    <dgm:pt modelId="{F086A5C8-83E5-4E3E-BF42-866775040ABF}" type="parTrans" cxnId="{A72FB178-5629-47C5-A6D4-848A3B0595F0}">
      <dgm:prSet/>
      <dgm:spPr/>
      <dgm:t>
        <a:bodyPr/>
        <a:lstStyle/>
        <a:p>
          <a:endParaRPr lang="en-GB"/>
        </a:p>
      </dgm:t>
    </dgm:pt>
    <dgm:pt modelId="{0F10B1A5-E8C7-4AB9-80D2-FD7341252DF8}" type="sibTrans" cxnId="{A72FB178-5629-47C5-A6D4-848A3B0595F0}">
      <dgm:prSet/>
      <dgm:spPr/>
      <dgm:t>
        <a:bodyPr/>
        <a:lstStyle/>
        <a:p>
          <a:endParaRPr lang="en-GB"/>
        </a:p>
      </dgm:t>
    </dgm:pt>
    <dgm:pt modelId="{729090EE-2825-4F4A-A8B1-A1020E3B891A}">
      <dgm:prSet custT="1"/>
      <dgm:spPr/>
      <dgm:t>
        <a:bodyPr/>
        <a:lstStyle/>
        <a:p>
          <a:r>
            <a:rPr lang="en-US" sz="2400"/>
            <a:t>Language Processing (how was your day?)</a:t>
          </a:r>
          <a:endParaRPr lang="en-GB" sz="2400" dirty="0"/>
        </a:p>
      </dgm:t>
    </dgm:pt>
    <dgm:pt modelId="{D7C4B65E-4A76-4445-8B06-B9B3F460102B}" type="parTrans" cxnId="{33F32559-72AF-427C-A6EA-7D39090A3F45}">
      <dgm:prSet/>
      <dgm:spPr/>
      <dgm:t>
        <a:bodyPr/>
        <a:lstStyle/>
        <a:p>
          <a:endParaRPr lang="en-GB"/>
        </a:p>
      </dgm:t>
    </dgm:pt>
    <dgm:pt modelId="{81BB0973-7A95-4CE6-844D-B282B610278C}" type="sibTrans" cxnId="{33F32559-72AF-427C-A6EA-7D39090A3F45}">
      <dgm:prSet/>
      <dgm:spPr/>
      <dgm:t>
        <a:bodyPr/>
        <a:lstStyle/>
        <a:p>
          <a:endParaRPr lang="en-GB"/>
        </a:p>
      </dgm:t>
    </dgm:pt>
    <dgm:pt modelId="{ACB1D8B3-6CFD-4244-8693-6AE1B7BA94C7}">
      <dgm:prSet custT="1"/>
      <dgm:spPr/>
      <dgm:t>
        <a:bodyPr/>
        <a:lstStyle/>
        <a:p>
          <a:r>
            <a:rPr lang="en-US" sz="2400"/>
            <a:t>Info dumping</a:t>
          </a:r>
          <a:endParaRPr lang="en-GB" sz="2400" dirty="0"/>
        </a:p>
      </dgm:t>
    </dgm:pt>
    <dgm:pt modelId="{C6B836A7-0340-4A06-812B-942D7263C588}" type="parTrans" cxnId="{23FBE645-B37A-4634-AE9A-F22ADBD39DD7}">
      <dgm:prSet/>
      <dgm:spPr/>
      <dgm:t>
        <a:bodyPr/>
        <a:lstStyle/>
        <a:p>
          <a:endParaRPr lang="en-GB"/>
        </a:p>
      </dgm:t>
    </dgm:pt>
    <dgm:pt modelId="{B52B6B83-E76D-4921-A352-1138C5B28F9F}" type="sibTrans" cxnId="{23FBE645-B37A-4634-AE9A-F22ADBD39DD7}">
      <dgm:prSet/>
      <dgm:spPr/>
      <dgm:t>
        <a:bodyPr/>
        <a:lstStyle/>
        <a:p>
          <a:endParaRPr lang="en-GB"/>
        </a:p>
      </dgm:t>
    </dgm:pt>
    <dgm:pt modelId="{76D3C8A9-A615-4EE5-8E11-307AFB5B24D1}">
      <dgm:prSet phldrT="[Text]" custT="1"/>
      <dgm:spPr/>
      <dgm:t>
        <a:bodyPr/>
        <a:lstStyle/>
        <a:p>
          <a:r>
            <a:rPr lang="en-US" sz="2400"/>
            <a:t>Literal thinking</a:t>
          </a:r>
          <a:endParaRPr lang="en-GB" sz="2400" dirty="0"/>
        </a:p>
      </dgm:t>
    </dgm:pt>
    <dgm:pt modelId="{8E634EC6-303A-4EAD-8938-B60BD8D6AD39}" type="parTrans" cxnId="{E80C322D-2EAF-4EF6-BBBE-50EBEC2F2AE6}">
      <dgm:prSet/>
      <dgm:spPr/>
      <dgm:t>
        <a:bodyPr/>
        <a:lstStyle/>
        <a:p>
          <a:endParaRPr lang="en-GB"/>
        </a:p>
      </dgm:t>
    </dgm:pt>
    <dgm:pt modelId="{85E51F48-1B8F-4C2A-80F4-CC44169A6B6E}" type="sibTrans" cxnId="{E80C322D-2EAF-4EF6-BBBE-50EBEC2F2AE6}">
      <dgm:prSet/>
      <dgm:spPr/>
      <dgm:t>
        <a:bodyPr/>
        <a:lstStyle/>
        <a:p>
          <a:endParaRPr lang="en-GB"/>
        </a:p>
      </dgm:t>
    </dgm:pt>
    <dgm:pt modelId="{81689D69-B577-4584-9EAE-A8CFD924385A}" type="pres">
      <dgm:prSet presAssocID="{D1FE0111-12F5-4AA8-9976-83D5FCFB7F56}" presName="linear" presStyleCnt="0">
        <dgm:presLayoutVars>
          <dgm:animLvl val="lvl"/>
          <dgm:resizeHandles val="exact"/>
        </dgm:presLayoutVars>
      </dgm:prSet>
      <dgm:spPr/>
    </dgm:pt>
    <dgm:pt modelId="{52131619-D04C-464C-B2C0-A1AB161F8877}" type="pres">
      <dgm:prSet presAssocID="{1989F8AD-463F-4F54-9D09-7ED31858BCF6}" presName="parentText" presStyleLbl="node1" presStyleIdx="0" presStyleCnt="7">
        <dgm:presLayoutVars>
          <dgm:chMax val="0"/>
          <dgm:bulletEnabled val="1"/>
        </dgm:presLayoutVars>
      </dgm:prSet>
      <dgm:spPr/>
    </dgm:pt>
    <dgm:pt modelId="{0ADA66BF-9F70-403B-9B7E-42D20E9053B3}" type="pres">
      <dgm:prSet presAssocID="{323C5BDD-DFDB-43F3-AAE5-5597BD3D7EAC}" presName="spacer" presStyleCnt="0"/>
      <dgm:spPr/>
    </dgm:pt>
    <dgm:pt modelId="{4A5BAC33-307C-4061-AA2F-3CF0D76DC163}" type="pres">
      <dgm:prSet presAssocID="{AEC925F7-9FCD-4E73-B675-348E5135BD3C}" presName="parentText" presStyleLbl="node1" presStyleIdx="1" presStyleCnt="7">
        <dgm:presLayoutVars>
          <dgm:chMax val="0"/>
          <dgm:bulletEnabled val="1"/>
        </dgm:presLayoutVars>
      </dgm:prSet>
      <dgm:spPr/>
    </dgm:pt>
    <dgm:pt modelId="{C5D989DB-401F-47C3-B677-A755314228AB}" type="pres">
      <dgm:prSet presAssocID="{37E0B2BE-96C7-4EC5-A5FB-339713863913}" presName="spacer" presStyleCnt="0"/>
      <dgm:spPr/>
    </dgm:pt>
    <dgm:pt modelId="{3C43FD7D-81FF-4C11-AF57-D8974816A107}" type="pres">
      <dgm:prSet presAssocID="{5AA93CF8-1D63-4BE0-AF0C-92D164ED01AF}" presName="parentText" presStyleLbl="node1" presStyleIdx="2" presStyleCnt="7">
        <dgm:presLayoutVars>
          <dgm:chMax val="0"/>
          <dgm:bulletEnabled val="1"/>
        </dgm:presLayoutVars>
      </dgm:prSet>
      <dgm:spPr/>
    </dgm:pt>
    <dgm:pt modelId="{4DC2E5AC-6D26-47D5-8E73-263CB2414F8C}" type="pres">
      <dgm:prSet presAssocID="{91388A49-8913-4D85-AE07-113AD5C63DEB}" presName="spacer" presStyleCnt="0"/>
      <dgm:spPr/>
    </dgm:pt>
    <dgm:pt modelId="{95513F18-0E07-4463-9208-229BAC5F9DFB}" type="pres">
      <dgm:prSet presAssocID="{76D3C8A9-A615-4EE5-8E11-307AFB5B24D1}" presName="parentText" presStyleLbl="node1" presStyleIdx="3" presStyleCnt="7">
        <dgm:presLayoutVars>
          <dgm:chMax val="0"/>
          <dgm:bulletEnabled val="1"/>
        </dgm:presLayoutVars>
      </dgm:prSet>
      <dgm:spPr/>
    </dgm:pt>
    <dgm:pt modelId="{FDE0AA71-F2CC-4080-821C-0FAEBCA71ECC}" type="pres">
      <dgm:prSet presAssocID="{85E51F48-1B8F-4C2A-80F4-CC44169A6B6E}" presName="spacer" presStyleCnt="0"/>
      <dgm:spPr/>
    </dgm:pt>
    <dgm:pt modelId="{277F077D-827D-4E32-A805-28DAB3D8DDA9}" type="pres">
      <dgm:prSet presAssocID="{ACB1D8B3-6CFD-4244-8693-6AE1B7BA94C7}" presName="parentText" presStyleLbl="node1" presStyleIdx="4" presStyleCnt="7">
        <dgm:presLayoutVars>
          <dgm:chMax val="0"/>
          <dgm:bulletEnabled val="1"/>
        </dgm:presLayoutVars>
      </dgm:prSet>
      <dgm:spPr/>
    </dgm:pt>
    <dgm:pt modelId="{420109D9-11C2-4BC5-AAB4-C20F394C277B}" type="pres">
      <dgm:prSet presAssocID="{B52B6B83-E76D-4921-A352-1138C5B28F9F}" presName="spacer" presStyleCnt="0"/>
      <dgm:spPr/>
    </dgm:pt>
    <dgm:pt modelId="{ED573171-534F-4EC8-946F-57BC5DC9DAF5}" type="pres">
      <dgm:prSet presAssocID="{1A540167-AD2F-4E18-909E-30D6BBBF1C51}" presName="parentText" presStyleLbl="node1" presStyleIdx="5" presStyleCnt="7">
        <dgm:presLayoutVars>
          <dgm:chMax val="0"/>
          <dgm:bulletEnabled val="1"/>
        </dgm:presLayoutVars>
      </dgm:prSet>
      <dgm:spPr/>
    </dgm:pt>
    <dgm:pt modelId="{1C6AAEA6-B754-4308-B453-012A147FD9CE}" type="pres">
      <dgm:prSet presAssocID="{0F10B1A5-E8C7-4AB9-80D2-FD7341252DF8}" presName="spacer" presStyleCnt="0"/>
      <dgm:spPr/>
    </dgm:pt>
    <dgm:pt modelId="{DC16BCCC-8E9B-4B64-AC0D-370F829E82E1}" type="pres">
      <dgm:prSet presAssocID="{729090EE-2825-4F4A-A8B1-A1020E3B891A}" presName="parentText" presStyleLbl="node1" presStyleIdx="6" presStyleCnt="7">
        <dgm:presLayoutVars>
          <dgm:chMax val="0"/>
          <dgm:bulletEnabled val="1"/>
        </dgm:presLayoutVars>
      </dgm:prSet>
      <dgm:spPr/>
    </dgm:pt>
  </dgm:ptLst>
  <dgm:cxnLst>
    <dgm:cxn modelId="{0E277F00-AECB-4099-91EA-901B050DD0C5}" srcId="{D1FE0111-12F5-4AA8-9976-83D5FCFB7F56}" destId="{5AA93CF8-1D63-4BE0-AF0C-92D164ED01AF}" srcOrd="2" destOrd="0" parTransId="{ED8DD259-E70C-4AA7-AC38-FD2784F9B6BE}" sibTransId="{91388A49-8913-4D85-AE07-113AD5C63DEB}"/>
    <dgm:cxn modelId="{93F1EC1D-5119-454A-92C5-F69EB24CE2C7}" type="presOf" srcId="{729090EE-2825-4F4A-A8B1-A1020E3B891A}" destId="{DC16BCCC-8E9B-4B64-AC0D-370F829E82E1}" srcOrd="0" destOrd="0" presId="urn:microsoft.com/office/officeart/2005/8/layout/vList2"/>
    <dgm:cxn modelId="{94271E28-2B72-4E71-A961-41F989D2A8CC}" type="presOf" srcId="{AEC925F7-9FCD-4E73-B675-348E5135BD3C}" destId="{4A5BAC33-307C-4061-AA2F-3CF0D76DC163}" srcOrd="0" destOrd="0" presId="urn:microsoft.com/office/officeart/2005/8/layout/vList2"/>
    <dgm:cxn modelId="{3A7C072A-E7AA-40B1-A1E8-0C062A04A079}" type="presOf" srcId="{1989F8AD-463F-4F54-9D09-7ED31858BCF6}" destId="{52131619-D04C-464C-B2C0-A1AB161F8877}" srcOrd="0" destOrd="0" presId="urn:microsoft.com/office/officeart/2005/8/layout/vList2"/>
    <dgm:cxn modelId="{E80C322D-2EAF-4EF6-BBBE-50EBEC2F2AE6}" srcId="{D1FE0111-12F5-4AA8-9976-83D5FCFB7F56}" destId="{76D3C8A9-A615-4EE5-8E11-307AFB5B24D1}" srcOrd="3" destOrd="0" parTransId="{8E634EC6-303A-4EAD-8938-B60BD8D6AD39}" sibTransId="{85E51F48-1B8F-4C2A-80F4-CC44169A6B6E}"/>
    <dgm:cxn modelId="{2D55202F-B08A-4E7B-9D50-FE9EB7A17BD0}" type="presOf" srcId="{76D3C8A9-A615-4EE5-8E11-307AFB5B24D1}" destId="{95513F18-0E07-4463-9208-229BAC5F9DFB}" srcOrd="0" destOrd="0" presId="urn:microsoft.com/office/officeart/2005/8/layout/vList2"/>
    <dgm:cxn modelId="{23FBE645-B37A-4634-AE9A-F22ADBD39DD7}" srcId="{D1FE0111-12F5-4AA8-9976-83D5FCFB7F56}" destId="{ACB1D8B3-6CFD-4244-8693-6AE1B7BA94C7}" srcOrd="4" destOrd="0" parTransId="{C6B836A7-0340-4A06-812B-942D7263C588}" sibTransId="{B52B6B83-E76D-4921-A352-1138C5B28F9F}"/>
    <dgm:cxn modelId="{C6FA3F6A-FFE4-459C-9960-5B304EE5D9EA}" type="presOf" srcId="{ACB1D8B3-6CFD-4244-8693-6AE1B7BA94C7}" destId="{277F077D-827D-4E32-A805-28DAB3D8DDA9}" srcOrd="0" destOrd="0" presId="urn:microsoft.com/office/officeart/2005/8/layout/vList2"/>
    <dgm:cxn modelId="{1C6EA14E-7AE3-4675-A3FB-7C0F6D38FDAF}" srcId="{D1FE0111-12F5-4AA8-9976-83D5FCFB7F56}" destId="{AEC925F7-9FCD-4E73-B675-348E5135BD3C}" srcOrd="1" destOrd="0" parTransId="{6EB529BF-5700-482A-B79B-22C65271AFDD}" sibTransId="{37E0B2BE-96C7-4EC5-A5FB-339713863913}"/>
    <dgm:cxn modelId="{A72FB178-5629-47C5-A6D4-848A3B0595F0}" srcId="{D1FE0111-12F5-4AA8-9976-83D5FCFB7F56}" destId="{1A540167-AD2F-4E18-909E-30D6BBBF1C51}" srcOrd="5" destOrd="0" parTransId="{F086A5C8-83E5-4E3E-BF42-866775040ABF}" sibTransId="{0F10B1A5-E8C7-4AB9-80D2-FD7341252DF8}"/>
    <dgm:cxn modelId="{33F32559-72AF-427C-A6EA-7D39090A3F45}" srcId="{D1FE0111-12F5-4AA8-9976-83D5FCFB7F56}" destId="{729090EE-2825-4F4A-A8B1-A1020E3B891A}" srcOrd="6" destOrd="0" parTransId="{D7C4B65E-4A76-4445-8B06-B9B3F460102B}" sibTransId="{81BB0973-7A95-4CE6-844D-B282B610278C}"/>
    <dgm:cxn modelId="{1F05B27E-AF97-417B-A7BF-398C36993B50}" type="presOf" srcId="{5AA93CF8-1D63-4BE0-AF0C-92D164ED01AF}" destId="{3C43FD7D-81FF-4C11-AF57-D8974816A107}" srcOrd="0" destOrd="0" presId="urn:microsoft.com/office/officeart/2005/8/layout/vList2"/>
    <dgm:cxn modelId="{19967A98-A866-4FCD-AC78-0C1C0BFA6CE8}" type="presOf" srcId="{D1FE0111-12F5-4AA8-9976-83D5FCFB7F56}" destId="{81689D69-B577-4584-9EAE-A8CFD924385A}" srcOrd="0" destOrd="0" presId="urn:microsoft.com/office/officeart/2005/8/layout/vList2"/>
    <dgm:cxn modelId="{D38D27B2-3D8D-4752-8D39-6165E7D69E51}" srcId="{D1FE0111-12F5-4AA8-9976-83D5FCFB7F56}" destId="{1989F8AD-463F-4F54-9D09-7ED31858BCF6}" srcOrd="0" destOrd="0" parTransId="{DF8DF55D-738A-4ADE-9346-733464A89DC9}" sibTransId="{323C5BDD-DFDB-43F3-AAE5-5597BD3D7EAC}"/>
    <dgm:cxn modelId="{E0ADA9E6-D9C1-4884-8E0D-11C212601878}" type="presOf" srcId="{1A540167-AD2F-4E18-909E-30D6BBBF1C51}" destId="{ED573171-534F-4EC8-946F-57BC5DC9DAF5}" srcOrd="0" destOrd="0" presId="urn:microsoft.com/office/officeart/2005/8/layout/vList2"/>
    <dgm:cxn modelId="{3D9BF204-063A-4C95-9C52-C6FE955A6621}" type="presParOf" srcId="{81689D69-B577-4584-9EAE-A8CFD924385A}" destId="{52131619-D04C-464C-B2C0-A1AB161F8877}" srcOrd="0" destOrd="0" presId="urn:microsoft.com/office/officeart/2005/8/layout/vList2"/>
    <dgm:cxn modelId="{57836C3E-2E3D-4D3F-8D42-6FC2C9C6B9B8}" type="presParOf" srcId="{81689D69-B577-4584-9EAE-A8CFD924385A}" destId="{0ADA66BF-9F70-403B-9B7E-42D20E9053B3}" srcOrd="1" destOrd="0" presId="urn:microsoft.com/office/officeart/2005/8/layout/vList2"/>
    <dgm:cxn modelId="{A9B01223-8003-48D6-A65D-7F0E4976E5A0}" type="presParOf" srcId="{81689D69-B577-4584-9EAE-A8CFD924385A}" destId="{4A5BAC33-307C-4061-AA2F-3CF0D76DC163}" srcOrd="2" destOrd="0" presId="urn:microsoft.com/office/officeart/2005/8/layout/vList2"/>
    <dgm:cxn modelId="{6B08B013-8C87-4A8B-B7B7-4F9475855C01}" type="presParOf" srcId="{81689D69-B577-4584-9EAE-A8CFD924385A}" destId="{C5D989DB-401F-47C3-B677-A755314228AB}" srcOrd="3" destOrd="0" presId="urn:microsoft.com/office/officeart/2005/8/layout/vList2"/>
    <dgm:cxn modelId="{392CD644-3058-43A8-98C3-24B3DA516527}" type="presParOf" srcId="{81689D69-B577-4584-9EAE-A8CFD924385A}" destId="{3C43FD7D-81FF-4C11-AF57-D8974816A107}" srcOrd="4" destOrd="0" presId="urn:microsoft.com/office/officeart/2005/8/layout/vList2"/>
    <dgm:cxn modelId="{0AA125A3-B375-412C-81C4-D1B9E95F83AD}" type="presParOf" srcId="{81689D69-B577-4584-9EAE-A8CFD924385A}" destId="{4DC2E5AC-6D26-47D5-8E73-263CB2414F8C}" srcOrd="5" destOrd="0" presId="urn:microsoft.com/office/officeart/2005/8/layout/vList2"/>
    <dgm:cxn modelId="{9C500D82-DEB0-457D-9571-8FB1A8AAF089}" type="presParOf" srcId="{81689D69-B577-4584-9EAE-A8CFD924385A}" destId="{95513F18-0E07-4463-9208-229BAC5F9DFB}" srcOrd="6" destOrd="0" presId="urn:microsoft.com/office/officeart/2005/8/layout/vList2"/>
    <dgm:cxn modelId="{D4709438-9DA9-4AD0-A756-BAD3C1C45B6F}" type="presParOf" srcId="{81689D69-B577-4584-9EAE-A8CFD924385A}" destId="{FDE0AA71-F2CC-4080-821C-0FAEBCA71ECC}" srcOrd="7" destOrd="0" presId="urn:microsoft.com/office/officeart/2005/8/layout/vList2"/>
    <dgm:cxn modelId="{FD0274E0-61F4-47A7-9A54-C0889F49C6A2}" type="presParOf" srcId="{81689D69-B577-4584-9EAE-A8CFD924385A}" destId="{277F077D-827D-4E32-A805-28DAB3D8DDA9}" srcOrd="8" destOrd="0" presId="urn:microsoft.com/office/officeart/2005/8/layout/vList2"/>
    <dgm:cxn modelId="{7AF07C24-0516-48D7-9A7B-14E2F19B55B9}" type="presParOf" srcId="{81689D69-B577-4584-9EAE-A8CFD924385A}" destId="{420109D9-11C2-4BC5-AAB4-C20F394C277B}" srcOrd="9" destOrd="0" presId="urn:microsoft.com/office/officeart/2005/8/layout/vList2"/>
    <dgm:cxn modelId="{240E6F47-12FD-4C59-B16A-4F84DB5E7547}" type="presParOf" srcId="{81689D69-B577-4584-9EAE-A8CFD924385A}" destId="{ED573171-534F-4EC8-946F-57BC5DC9DAF5}" srcOrd="10" destOrd="0" presId="urn:microsoft.com/office/officeart/2005/8/layout/vList2"/>
    <dgm:cxn modelId="{866EC895-9C22-4780-A5AA-76A19709E788}" type="presParOf" srcId="{81689D69-B577-4584-9EAE-A8CFD924385A}" destId="{1C6AAEA6-B754-4308-B453-012A147FD9CE}" srcOrd="11" destOrd="0" presId="urn:microsoft.com/office/officeart/2005/8/layout/vList2"/>
    <dgm:cxn modelId="{2CFB51F2-3F6D-4579-913D-B794FC056172}" type="presParOf" srcId="{81689D69-B577-4584-9EAE-A8CFD924385A}" destId="{DC16BCCC-8E9B-4B64-AC0D-370F829E82E1}"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1C1FFA-4665-467F-84A7-BB05868AA34A}" type="doc">
      <dgm:prSet loTypeId="urn:microsoft.com/office/officeart/2005/8/layout/cycle7" loCatId="cycle" qsTypeId="urn:microsoft.com/office/officeart/2005/8/quickstyle/simple3" qsCatId="simple" csTypeId="urn:microsoft.com/office/officeart/2005/8/colors/accent4_4" csCatId="accent4" phldr="1"/>
      <dgm:spPr/>
      <dgm:t>
        <a:bodyPr/>
        <a:lstStyle/>
        <a:p>
          <a:endParaRPr lang="en-GB"/>
        </a:p>
      </dgm:t>
    </dgm:pt>
    <dgm:pt modelId="{31A2E4D6-406F-4E24-BE74-679B2DE231DF}">
      <dgm:prSet phldrT="[Text]" custT="1"/>
      <dgm:spPr/>
      <dgm:t>
        <a:bodyPr/>
        <a:lstStyle/>
        <a:p>
          <a:pPr algn="l"/>
          <a:r>
            <a:rPr lang="en-US" sz="2800" dirty="0"/>
            <a:t>Be specific with words “What did you eat at lunch?”</a:t>
          </a:r>
        </a:p>
        <a:p>
          <a:pPr algn="l"/>
          <a:r>
            <a:rPr lang="en-US" sz="2800" dirty="0"/>
            <a:t>Presume Competence</a:t>
          </a:r>
        </a:p>
        <a:p>
          <a:pPr algn="l"/>
          <a:r>
            <a:rPr lang="en-US" sz="2800" dirty="0"/>
            <a:t>Break tasks or activities down into steps</a:t>
          </a:r>
        </a:p>
        <a:p>
          <a:pPr algn="l"/>
          <a:r>
            <a:rPr lang="en-US" sz="2800" dirty="0"/>
            <a:t>Let us info dump!</a:t>
          </a:r>
        </a:p>
        <a:p>
          <a:pPr algn="l"/>
          <a:r>
            <a:rPr lang="en-US" sz="2800" dirty="0" err="1"/>
            <a:t>Utilise</a:t>
          </a:r>
          <a:r>
            <a:rPr lang="en-US" sz="2800" dirty="0"/>
            <a:t> AAC (text, drawings, pictures, devices)</a:t>
          </a:r>
        </a:p>
        <a:p>
          <a:pPr algn="l"/>
          <a:r>
            <a:rPr lang="en-US" sz="2800" dirty="0"/>
            <a:t>Avoid giving too many questions or information.</a:t>
          </a:r>
        </a:p>
        <a:p>
          <a:pPr algn="l"/>
          <a:r>
            <a:rPr lang="en-GB" sz="2800" dirty="0"/>
            <a:t>Opportunity for person to ask clarifying questions</a:t>
          </a:r>
        </a:p>
      </dgm:t>
    </dgm:pt>
    <dgm:pt modelId="{BEAAF6D9-C157-4F6F-A46C-DA60F8FD0854}" type="parTrans" cxnId="{51C21AB0-4C89-4229-B8A3-50973BAA9A80}">
      <dgm:prSet/>
      <dgm:spPr/>
      <dgm:t>
        <a:bodyPr/>
        <a:lstStyle/>
        <a:p>
          <a:endParaRPr lang="en-GB"/>
        </a:p>
      </dgm:t>
    </dgm:pt>
    <dgm:pt modelId="{27BF997C-DBE1-4316-8CC3-AF0D2D2F615F}" type="sibTrans" cxnId="{51C21AB0-4C89-4229-B8A3-50973BAA9A80}">
      <dgm:prSet/>
      <dgm:spPr/>
      <dgm:t>
        <a:bodyPr/>
        <a:lstStyle/>
        <a:p>
          <a:endParaRPr lang="en-GB"/>
        </a:p>
      </dgm:t>
    </dgm:pt>
    <dgm:pt modelId="{A61CF145-8A42-41E6-9CB2-0A47AB6782E9}" type="pres">
      <dgm:prSet presAssocID="{521C1FFA-4665-467F-84A7-BB05868AA34A}" presName="Name0" presStyleCnt="0">
        <dgm:presLayoutVars>
          <dgm:dir/>
          <dgm:resizeHandles val="exact"/>
        </dgm:presLayoutVars>
      </dgm:prSet>
      <dgm:spPr/>
    </dgm:pt>
    <dgm:pt modelId="{637B9178-51D7-4258-860C-13BDD757FBB3}" type="pres">
      <dgm:prSet presAssocID="{31A2E4D6-406F-4E24-BE74-679B2DE231DF}" presName="node" presStyleLbl="node1" presStyleIdx="0" presStyleCnt="1" custRadScaleRad="102263" custRadScaleInc="-3442">
        <dgm:presLayoutVars>
          <dgm:bulletEnabled val="1"/>
        </dgm:presLayoutVars>
      </dgm:prSet>
      <dgm:spPr/>
    </dgm:pt>
  </dgm:ptLst>
  <dgm:cxnLst>
    <dgm:cxn modelId="{47A08E85-4EE0-4344-8593-CCB33BE80B61}" type="presOf" srcId="{521C1FFA-4665-467F-84A7-BB05868AA34A}" destId="{A61CF145-8A42-41E6-9CB2-0A47AB6782E9}" srcOrd="0" destOrd="0" presId="urn:microsoft.com/office/officeart/2005/8/layout/cycle7"/>
    <dgm:cxn modelId="{DCD2B592-1F09-4072-A8FF-1BD38F6F869D}" type="presOf" srcId="{31A2E4D6-406F-4E24-BE74-679B2DE231DF}" destId="{637B9178-51D7-4258-860C-13BDD757FBB3}" srcOrd="0" destOrd="0" presId="urn:microsoft.com/office/officeart/2005/8/layout/cycle7"/>
    <dgm:cxn modelId="{51C21AB0-4C89-4229-B8A3-50973BAA9A80}" srcId="{521C1FFA-4665-467F-84A7-BB05868AA34A}" destId="{31A2E4D6-406F-4E24-BE74-679B2DE231DF}" srcOrd="0" destOrd="0" parTransId="{BEAAF6D9-C157-4F6F-A46C-DA60F8FD0854}" sibTransId="{27BF997C-DBE1-4316-8CC3-AF0D2D2F615F}"/>
    <dgm:cxn modelId="{E4542490-6D36-4838-9BA9-A8F516E82FA8}" type="presParOf" srcId="{A61CF145-8A42-41E6-9CB2-0A47AB6782E9}" destId="{637B9178-51D7-4258-860C-13BDD757FBB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51E1476-3EED-4A66-86E5-512442C43425}" type="doc">
      <dgm:prSet loTypeId="urn:microsoft.com/office/officeart/2005/8/layout/vList3" loCatId="list" qsTypeId="urn:microsoft.com/office/officeart/2005/8/quickstyle/simple3" qsCatId="simple" csTypeId="urn:microsoft.com/office/officeart/2005/8/colors/accent5_2" csCatId="accent5" phldr="1"/>
      <dgm:spPr/>
    </dgm:pt>
    <dgm:pt modelId="{5F2ACBD8-8A4B-4C31-9620-CDD130B534B6}">
      <dgm:prSet phldrT="[Text]" custT="1"/>
      <dgm:spPr/>
      <dgm:t>
        <a:bodyPr/>
        <a:lstStyle/>
        <a:p>
          <a:pPr>
            <a:buSzPts val="3000"/>
            <a:buChar char="•"/>
          </a:pPr>
          <a:r>
            <a:rPr lang="en-GB" sz="2800" dirty="0" err="1"/>
            <a:t>Monotropism</a:t>
          </a:r>
          <a:endParaRPr lang="en-GB" sz="2800" dirty="0"/>
        </a:p>
      </dgm:t>
    </dgm:pt>
    <dgm:pt modelId="{C8C47DA8-09AE-48AC-860C-40CEF2B79592}" type="sibTrans" cxnId="{7DCA9100-754B-4DFF-80EA-864B690A0FF4}">
      <dgm:prSet/>
      <dgm:spPr/>
      <dgm:t>
        <a:bodyPr/>
        <a:lstStyle/>
        <a:p>
          <a:endParaRPr lang="en-GB"/>
        </a:p>
      </dgm:t>
    </dgm:pt>
    <dgm:pt modelId="{74E28239-953E-4A37-8ABB-A33F6A5FC5C5}" type="parTrans" cxnId="{7DCA9100-754B-4DFF-80EA-864B690A0FF4}">
      <dgm:prSet/>
      <dgm:spPr/>
      <dgm:t>
        <a:bodyPr/>
        <a:lstStyle/>
        <a:p>
          <a:endParaRPr lang="en-GB"/>
        </a:p>
      </dgm:t>
    </dgm:pt>
    <dgm:pt modelId="{00F9E133-7A9A-44AA-A93F-A9AADAD47ACF}">
      <dgm:prSet phldrT="[Text]" custT="1"/>
      <dgm:spPr/>
      <dgm:t>
        <a:bodyPr/>
        <a:lstStyle/>
        <a:p>
          <a:pPr>
            <a:buSzPts val="3000"/>
            <a:buChar char="•"/>
          </a:pPr>
          <a:r>
            <a:rPr lang="en-GB" sz="2800"/>
            <a:t>Spiky Profile</a:t>
          </a:r>
          <a:endParaRPr lang="en-GB" sz="2800" dirty="0"/>
        </a:p>
      </dgm:t>
    </dgm:pt>
    <dgm:pt modelId="{8EF35892-7078-492E-B009-6BC3F2DB9BBC}" type="parTrans" cxnId="{DD04BCDF-8A2A-4833-9817-AAE0F8E70A84}">
      <dgm:prSet/>
      <dgm:spPr/>
      <dgm:t>
        <a:bodyPr/>
        <a:lstStyle/>
        <a:p>
          <a:endParaRPr lang="en-GB"/>
        </a:p>
      </dgm:t>
    </dgm:pt>
    <dgm:pt modelId="{9E05F686-E021-43DB-A9A0-FB6C1E01A80B}" type="sibTrans" cxnId="{DD04BCDF-8A2A-4833-9817-AAE0F8E70A84}">
      <dgm:prSet/>
      <dgm:spPr/>
      <dgm:t>
        <a:bodyPr/>
        <a:lstStyle/>
        <a:p>
          <a:endParaRPr lang="en-GB"/>
        </a:p>
      </dgm:t>
    </dgm:pt>
    <dgm:pt modelId="{9A4C757B-29F7-4F17-95EC-F6997078F709}" type="pres">
      <dgm:prSet presAssocID="{651E1476-3EED-4A66-86E5-512442C43425}" presName="linearFlow" presStyleCnt="0">
        <dgm:presLayoutVars>
          <dgm:dir/>
          <dgm:resizeHandles val="exact"/>
        </dgm:presLayoutVars>
      </dgm:prSet>
      <dgm:spPr/>
    </dgm:pt>
    <dgm:pt modelId="{6C3596E9-DB51-4576-8E1D-F14506A2BF6B}" type="pres">
      <dgm:prSet presAssocID="{5F2ACBD8-8A4B-4C31-9620-CDD130B534B6}" presName="composite" presStyleCnt="0"/>
      <dgm:spPr/>
    </dgm:pt>
    <dgm:pt modelId="{65256D6A-A15F-4E4E-861E-035D89C8937C}" type="pres">
      <dgm:prSet presAssocID="{5F2ACBD8-8A4B-4C31-9620-CDD130B534B6}" presName="imgShp" presStyleLbl="fgImgPlace1" presStyleIdx="0" presStyleCnt="2" custScaleX="107893" custScaleY="124701" custLinFactNeighborX="-6075" custLinFactNeighborY="2575"/>
      <dgm:spPr>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dgm:spPr>
      <dgm:extLst>
        <a:ext uri="{E40237B7-FDA0-4F09-8148-C483321AD2D9}">
          <dgm14:cNvPr xmlns:dgm14="http://schemas.microsoft.com/office/drawing/2010/diagram" id="0" name="" descr="Abstract tunnel with lights on side"/>
        </a:ext>
      </dgm:extLst>
    </dgm:pt>
    <dgm:pt modelId="{1CFB005F-07B0-4D95-8983-4A042FE5405E}" type="pres">
      <dgm:prSet presAssocID="{5F2ACBD8-8A4B-4C31-9620-CDD130B534B6}" presName="txShp" presStyleLbl="node1" presStyleIdx="0" presStyleCnt="2" custLinFactNeighborX="10282">
        <dgm:presLayoutVars>
          <dgm:bulletEnabled val="1"/>
        </dgm:presLayoutVars>
      </dgm:prSet>
      <dgm:spPr/>
    </dgm:pt>
    <dgm:pt modelId="{D3E67D97-EF96-411B-9CE3-FC350005DCF8}" type="pres">
      <dgm:prSet presAssocID="{C8C47DA8-09AE-48AC-860C-40CEF2B79592}" presName="spacing" presStyleCnt="0"/>
      <dgm:spPr/>
    </dgm:pt>
    <dgm:pt modelId="{5F2C7976-2C37-4ABF-AF96-D5630D4CC02E}" type="pres">
      <dgm:prSet presAssocID="{00F9E133-7A9A-44AA-A93F-A9AADAD47ACF}" presName="composite" presStyleCnt="0"/>
      <dgm:spPr/>
    </dgm:pt>
    <dgm:pt modelId="{B7831ED4-A36C-4166-BD4D-67D8F1EE4E4E}" type="pres">
      <dgm:prSet presAssocID="{00F9E133-7A9A-44AA-A93F-A9AADAD47ACF}" presName="imgShp" presStyleLbl="fgImgPlace1" presStyleIdx="1" presStyleCnt="2"/>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Purple fluffy ball composed of spikes on purple background"/>
        </a:ext>
      </dgm:extLst>
    </dgm:pt>
    <dgm:pt modelId="{989F540A-047D-418F-9801-52024F8957B0}" type="pres">
      <dgm:prSet presAssocID="{00F9E133-7A9A-44AA-A93F-A9AADAD47ACF}" presName="txShp" presStyleLbl="node1" presStyleIdx="1" presStyleCnt="2" custLinFactNeighborX="14177" custLinFactNeighborY="-1521">
        <dgm:presLayoutVars>
          <dgm:bulletEnabled val="1"/>
        </dgm:presLayoutVars>
      </dgm:prSet>
      <dgm:spPr/>
    </dgm:pt>
  </dgm:ptLst>
  <dgm:cxnLst>
    <dgm:cxn modelId="{7DCA9100-754B-4DFF-80EA-864B690A0FF4}" srcId="{651E1476-3EED-4A66-86E5-512442C43425}" destId="{5F2ACBD8-8A4B-4C31-9620-CDD130B534B6}" srcOrd="0" destOrd="0" parTransId="{74E28239-953E-4A37-8ABB-A33F6A5FC5C5}" sibTransId="{C8C47DA8-09AE-48AC-860C-40CEF2B79592}"/>
    <dgm:cxn modelId="{B8B9B102-59C2-4269-84CA-25FC33AB3A97}" type="presOf" srcId="{651E1476-3EED-4A66-86E5-512442C43425}" destId="{9A4C757B-29F7-4F17-95EC-F6997078F709}" srcOrd="0" destOrd="0" presId="urn:microsoft.com/office/officeart/2005/8/layout/vList3"/>
    <dgm:cxn modelId="{6EA1B63A-1E2A-4C56-B24F-9564C2F1E876}" type="presOf" srcId="{00F9E133-7A9A-44AA-A93F-A9AADAD47ACF}" destId="{989F540A-047D-418F-9801-52024F8957B0}" srcOrd="0" destOrd="0" presId="urn:microsoft.com/office/officeart/2005/8/layout/vList3"/>
    <dgm:cxn modelId="{C4C141DC-CDDD-40AF-B4FC-A5E6B8F11F22}" type="presOf" srcId="{5F2ACBD8-8A4B-4C31-9620-CDD130B534B6}" destId="{1CFB005F-07B0-4D95-8983-4A042FE5405E}" srcOrd="0" destOrd="0" presId="urn:microsoft.com/office/officeart/2005/8/layout/vList3"/>
    <dgm:cxn modelId="{DD04BCDF-8A2A-4833-9817-AAE0F8E70A84}" srcId="{651E1476-3EED-4A66-86E5-512442C43425}" destId="{00F9E133-7A9A-44AA-A93F-A9AADAD47ACF}" srcOrd="1" destOrd="0" parTransId="{8EF35892-7078-492E-B009-6BC3F2DB9BBC}" sibTransId="{9E05F686-E021-43DB-A9A0-FB6C1E01A80B}"/>
    <dgm:cxn modelId="{1504ED4B-CAFA-46BD-9168-0DE8DD6C215F}" type="presParOf" srcId="{9A4C757B-29F7-4F17-95EC-F6997078F709}" destId="{6C3596E9-DB51-4576-8E1D-F14506A2BF6B}" srcOrd="0" destOrd="0" presId="urn:microsoft.com/office/officeart/2005/8/layout/vList3"/>
    <dgm:cxn modelId="{14FB6C3A-662A-4148-801B-E3DFB679F9A0}" type="presParOf" srcId="{6C3596E9-DB51-4576-8E1D-F14506A2BF6B}" destId="{65256D6A-A15F-4E4E-861E-035D89C8937C}" srcOrd="0" destOrd="0" presId="urn:microsoft.com/office/officeart/2005/8/layout/vList3"/>
    <dgm:cxn modelId="{F002F82F-52D8-4C56-923E-2290D82BCE87}" type="presParOf" srcId="{6C3596E9-DB51-4576-8E1D-F14506A2BF6B}" destId="{1CFB005F-07B0-4D95-8983-4A042FE5405E}" srcOrd="1" destOrd="0" presId="urn:microsoft.com/office/officeart/2005/8/layout/vList3"/>
    <dgm:cxn modelId="{353C941C-27C7-42E1-9095-4BB613E71F54}" type="presParOf" srcId="{9A4C757B-29F7-4F17-95EC-F6997078F709}" destId="{D3E67D97-EF96-411B-9CE3-FC350005DCF8}" srcOrd="1" destOrd="0" presId="urn:microsoft.com/office/officeart/2005/8/layout/vList3"/>
    <dgm:cxn modelId="{D316E884-5A96-417A-A0A7-A09D46029DCC}" type="presParOf" srcId="{9A4C757B-29F7-4F17-95EC-F6997078F709}" destId="{5F2C7976-2C37-4ABF-AF96-D5630D4CC02E}" srcOrd="2" destOrd="0" presId="urn:microsoft.com/office/officeart/2005/8/layout/vList3"/>
    <dgm:cxn modelId="{239742A8-4277-427E-BB97-288883A1EEC9}" type="presParOf" srcId="{5F2C7976-2C37-4ABF-AF96-D5630D4CC02E}" destId="{B7831ED4-A36C-4166-BD4D-67D8F1EE4E4E}" srcOrd="0" destOrd="0" presId="urn:microsoft.com/office/officeart/2005/8/layout/vList3"/>
    <dgm:cxn modelId="{892B6C32-1244-4254-80C3-0D0C67F446FA}" type="presParOf" srcId="{5F2C7976-2C37-4ABF-AF96-D5630D4CC02E}" destId="{989F540A-047D-418F-9801-52024F8957B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1E1476-3EED-4A66-86E5-512442C43425}" type="doc">
      <dgm:prSet loTypeId="urn:microsoft.com/office/officeart/2005/8/layout/vList3" loCatId="list" qsTypeId="urn:microsoft.com/office/officeart/2005/8/quickstyle/simple3" qsCatId="simple" csTypeId="urn:microsoft.com/office/officeart/2005/8/colors/accent3_2" csCatId="accent3" phldr="1"/>
      <dgm:spPr/>
    </dgm:pt>
    <dgm:pt modelId="{30627562-2FBB-4EEF-8CCB-F3250CBDE6E2}">
      <dgm:prSet phldrT="[Text]" custT="1"/>
      <dgm:spPr/>
      <dgm:t>
        <a:bodyPr/>
        <a:lstStyle/>
        <a:p>
          <a:r>
            <a:rPr lang="en-GB" sz="2800"/>
            <a:t>Autistic Play</a:t>
          </a:r>
          <a:endParaRPr lang="en-GB" sz="2800" dirty="0"/>
        </a:p>
      </dgm:t>
    </dgm:pt>
    <dgm:pt modelId="{F9E28DF9-515B-4EF0-8162-049390DB4D9A}" type="parTrans" cxnId="{CBFD725B-849D-4AF6-AA0C-25EF95CA0601}">
      <dgm:prSet/>
      <dgm:spPr/>
      <dgm:t>
        <a:bodyPr/>
        <a:lstStyle/>
        <a:p>
          <a:endParaRPr lang="en-GB"/>
        </a:p>
      </dgm:t>
    </dgm:pt>
    <dgm:pt modelId="{140FEEF4-E18D-4C80-90FA-90827B56774B}" type="sibTrans" cxnId="{CBFD725B-849D-4AF6-AA0C-25EF95CA0601}">
      <dgm:prSet/>
      <dgm:spPr/>
      <dgm:t>
        <a:bodyPr/>
        <a:lstStyle/>
        <a:p>
          <a:endParaRPr lang="en-GB"/>
        </a:p>
      </dgm:t>
    </dgm:pt>
    <dgm:pt modelId="{394F6203-437A-44B5-8508-75F853588B51}">
      <dgm:prSet phldrT="[Text]" custT="1"/>
      <dgm:spPr/>
      <dgm:t>
        <a:bodyPr/>
        <a:lstStyle/>
        <a:p>
          <a:r>
            <a:rPr lang="en-GB" sz="2800"/>
            <a:t>Learning Styles</a:t>
          </a:r>
          <a:endParaRPr lang="en-GB" sz="2800" dirty="0"/>
        </a:p>
      </dgm:t>
    </dgm:pt>
    <dgm:pt modelId="{16F44908-5121-43F4-9D66-BDC1F0A69A38}" type="parTrans" cxnId="{33653A54-CA2E-49F6-B63F-BC2E11B64E58}">
      <dgm:prSet/>
      <dgm:spPr/>
      <dgm:t>
        <a:bodyPr/>
        <a:lstStyle/>
        <a:p>
          <a:endParaRPr lang="en-GB"/>
        </a:p>
      </dgm:t>
    </dgm:pt>
    <dgm:pt modelId="{638C9C82-6D92-4A9B-905C-15C107A9F3DD}" type="sibTrans" cxnId="{33653A54-CA2E-49F6-B63F-BC2E11B64E58}">
      <dgm:prSet/>
      <dgm:spPr/>
      <dgm:t>
        <a:bodyPr/>
        <a:lstStyle/>
        <a:p>
          <a:endParaRPr lang="en-GB"/>
        </a:p>
      </dgm:t>
    </dgm:pt>
    <dgm:pt modelId="{9A4C757B-29F7-4F17-95EC-F6997078F709}" type="pres">
      <dgm:prSet presAssocID="{651E1476-3EED-4A66-86E5-512442C43425}" presName="linearFlow" presStyleCnt="0">
        <dgm:presLayoutVars>
          <dgm:dir/>
          <dgm:resizeHandles val="exact"/>
        </dgm:presLayoutVars>
      </dgm:prSet>
      <dgm:spPr/>
    </dgm:pt>
    <dgm:pt modelId="{ABD363B9-858B-4A8F-9446-320E5A5C882D}" type="pres">
      <dgm:prSet presAssocID="{30627562-2FBB-4EEF-8CCB-F3250CBDE6E2}" presName="composite" presStyleCnt="0"/>
      <dgm:spPr/>
    </dgm:pt>
    <dgm:pt modelId="{59227617-F713-41C9-AC92-F7EF4D049401}" type="pres">
      <dgm:prSet presAssocID="{30627562-2FBB-4EEF-8CCB-F3250CBDE6E2}" presName="imgShp" presStyleLbl="fgImgPlace1" presStyleIdx="0" presStyleCnt="2" custScaleX="118873" custScaleY="128279" custLinFactNeighborX="4100" custLinFactNeighborY="-157"/>
      <dgm:spPr>
        <a:blipFill>
          <a:blip xmlns:r="http://schemas.openxmlformats.org/officeDocument/2006/relationships" r:embed="rId1"/>
          <a:srcRect/>
          <a:stretch>
            <a:fillRect l="-14000" r="-14000"/>
          </a:stretch>
        </a:blipFill>
      </dgm:spPr>
    </dgm:pt>
    <dgm:pt modelId="{85C88C49-12B9-49ED-83BF-C6FC89861CD6}" type="pres">
      <dgm:prSet presAssocID="{30627562-2FBB-4EEF-8CCB-F3250CBDE6E2}" presName="txShp" presStyleLbl="node1" presStyleIdx="0" presStyleCnt="2" custLinFactNeighborX="11630" custLinFactNeighborY="-1655">
        <dgm:presLayoutVars>
          <dgm:bulletEnabled val="1"/>
        </dgm:presLayoutVars>
      </dgm:prSet>
      <dgm:spPr/>
    </dgm:pt>
    <dgm:pt modelId="{57D6F7D7-1FAA-4C91-8883-77A0244E7F51}" type="pres">
      <dgm:prSet presAssocID="{140FEEF4-E18D-4C80-90FA-90827B56774B}" presName="spacing" presStyleCnt="0"/>
      <dgm:spPr/>
    </dgm:pt>
    <dgm:pt modelId="{7BD9408F-074E-4F71-BA68-68D01949C3EA}" type="pres">
      <dgm:prSet presAssocID="{394F6203-437A-44B5-8508-75F853588B51}" presName="composite" presStyleCnt="0"/>
      <dgm:spPr/>
    </dgm:pt>
    <dgm:pt modelId="{0A600FEB-4651-4FEC-84C3-BD397CEE4E6C}" type="pres">
      <dgm:prSet presAssocID="{394F6203-437A-44B5-8508-75F853588B51}" presName="imgShp" presStyleLbl="fgImgPlace1" presStyleIdx="1" presStyleCnt="2" custScaleX="121556" custScaleY="122878" custLinFactNeighborX="6545" custLinFactNeighborY="1190"/>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F74CB04F-7D23-46D8-8D85-DE229B19068F}" type="pres">
      <dgm:prSet presAssocID="{394F6203-437A-44B5-8508-75F853588B51}" presName="txShp" presStyleLbl="node1" presStyleIdx="1" presStyleCnt="2" custLinFactNeighborX="15208" custLinFactNeighborY="-10385">
        <dgm:presLayoutVars>
          <dgm:bulletEnabled val="1"/>
        </dgm:presLayoutVars>
      </dgm:prSet>
      <dgm:spPr/>
    </dgm:pt>
  </dgm:ptLst>
  <dgm:cxnLst>
    <dgm:cxn modelId="{B8B9B102-59C2-4269-84CA-25FC33AB3A97}" type="presOf" srcId="{651E1476-3EED-4A66-86E5-512442C43425}" destId="{9A4C757B-29F7-4F17-95EC-F6997078F709}" srcOrd="0" destOrd="0" presId="urn:microsoft.com/office/officeart/2005/8/layout/vList3"/>
    <dgm:cxn modelId="{CBFD725B-849D-4AF6-AA0C-25EF95CA0601}" srcId="{651E1476-3EED-4A66-86E5-512442C43425}" destId="{30627562-2FBB-4EEF-8CCB-F3250CBDE6E2}" srcOrd="0" destOrd="0" parTransId="{F9E28DF9-515B-4EF0-8162-049390DB4D9A}" sibTransId="{140FEEF4-E18D-4C80-90FA-90827B56774B}"/>
    <dgm:cxn modelId="{33653A54-CA2E-49F6-B63F-BC2E11B64E58}" srcId="{651E1476-3EED-4A66-86E5-512442C43425}" destId="{394F6203-437A-44B5-8508-75F853588B51}" srcOrd="1" destOrd="0" parTransId="{16F44908-5121-43F4-9D66-BDC1F0A69A38}" sibTransId="{638C9C82-6D92-4A9B-905C-15C107A9F3DD}"/>
    <dgm:cxn modelId="{5F2DD18B-5DF6-4029-B2CC-44B88966798F}" type="presOf" srcId="{30627562-2FBB-4EEF-8CCB-F3250CBDE6E2}" destId="{85C88C49-12B9-49ED-83BF-C6FC89861CD6}" srcOrd="0" destOrd="0" presId="urn:microsoft.com/office/officeart/2005/8/layout/vList3"/>
    <dgm:cxn modelId="{6CC236DF-62C1-47B3-B376-FD32EE88E3E0}" type="presOf" srcId="{394F6203-437A-44B5-8508-75F853588B51}" destId="{F74CB04F-7D23-46D8-8D85-DE229B19068F}" srcOrd="0" destOrd="0" presId="urn:microsoft.com/office/officeart/2005/8/layout/vList3"/>
    <dgm:cxn modelId="{3AC5135C-64FD-4D82-B7C3-E6DD1A3EFFA2}" type="presParOf" srcId="{9A4C757B-29F7-4F17-95EC-F6997078F709}" destId="{ABD363B9-858B-4A8F-9446-320E5A5C882D}" srcOrd="0" destOrd="0" presId="urn:microsoft.com/office/officeart/2005/8/layout/vList3"/>
    <dgm:cxn modelId="{1BA607B2-27AD-4A2A-8483-85D5C86387A8}" type="presParOf" srcId="{ABD363B9-858B-4A8F-9446-320E5A5C882D}" destId="{59227617-F713-41C9-AC92-F7EF4D049401}" srcOrd="0" destOrd="0" presId="urn:microsoft.com/office/officeart/2005/8/layout/vList3"/>
    <dgm:cxn modelId="{7E5A95B7-E817-449C-921C-D76489A9853C}" type="presParOf" srcId="{ABD363B9-858B-4A8F-9446-320E5A5C882D}" destId="{85C88C49-12B9-49ED-83BF-C6FC89861CD6}" srcOrd="1" destOrd="0" presId="urn:microsoft.com/office/officeart/2005/8/layout/vList3"/>
    <dgm:cxn modelId="{2AB52B15-DCB3-44B1-A8CF-B63B1DB7FDFE}" type="presParOf" srcId="{9A4C757B-29F7-4F17-95EC-F6997078F709}" destId="{57D6F7D7-1FAA-4C91-8883-77A0244E7F51}" srcOrd="1" destOrd="0" presId="urn:microsoft.com/office/officeart/2005/8/layout/vList3"/>
    <dgm:cxn modelId="{2DE3EB32-107F-4F8A-A0C5-3B0B7C5218D7}" type="presParOf" srcId="{9A4C757B-29F7-4F17-95EC-F6997078F709}" destId="{7BD9408F-074E-4F71-BA68-68D01949C3EA}" srcOrd="2" destOrd="0" presId="urn:microsoft.com/office/officeart/2005/8/layout/vList3"/>
    <dgm:cxn modelId="{ADDEAE1D-D5AA-41EA-8FE4-2C956A3B5668}" type="presParOf" srcId="{7BD9408F-074E-4F71-BA68-68D01949C3EA}" destId="{0A600FEB-4651-4FEC-84C3-BD397CEE4E6C}" srcOrd="0" destOrd="0" presId="urn:microsoft.com/office/officeart/2005/8/layout/vList3"/>
    <dgm:cxn modelId="{55EA2F97-D3ED-4602-A045-ED9D969A50D2}" type="presParOf" srcId="{7BD9408F-074E-4F71-BA68-68D01949C3EA}" destId="{F74CB04F-7D23-46D8-8D85-DE229B19068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DEFD6E-E35D-45A5-953B-4DE62741F15F}"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9831C589-021A-4B4C-A83E-08088D87066F}">
      <dgm:prSet phldrT="[Text]" custT="1"/>
      <dgm:spPr/>
      <dgm:t>
        <a:bodyPr/>
        <a:lstStyle/>
        <a:p>
          <a:r>
            <a:rPr lang="en-US" sz="2800" dirty="0"/>
            <a:t>Visual timetables</a:t>
          </a:r>
          <a:endParaRPr lang="en-GB" sz="2800" dirty="0"/>
        </a:p>
      </dgm:t>
    </dgm:pt>
    <dgm:pt modelId="{43E92AC2-EACA-4215-8068-37E23413716A}" type="parTrans" cxnId="{B06A5BF0-0091-4F88-A909-1D328D9F5E4F}">
      <dgm:prSet/>
      <dgm:spPr/>
      <dgm:t>
        <a:bodyPr/>
        <a:lstStyle/>
        <a:p>
          <a:endParaRPr lang="en-GB"/>
        </a:p>
      </dgm:t>
    </dgm:pt>
    <dgm:pt modelId="{4BD26A18-B4B7-4A2E-92C5-42633A44B158}" type="sibTrans" cxnId="{B06A5BF0-0091-4F88-A909-1D328D9F5E4F}">
      <dgm:prSet/>
      <dgm:spPr/>
      <dgm:t>
        <a:bodyPr/>
        <a:lstStyle/>
        <a:p>
          <a:endParaRPr lang="en-GB"/>
        </a:p>
      </dgm:t>
    </dgm:pt>
    <dgm:pt modelId="{C24AF120-4718-4535-B282-93B433277D4A}">
      <dgm:prSet phldrT="[Text]" custT="1"/>
      <dgm:spPr/>
      <dgm:t>
        <a:bodyPr/>
        <a:lstStyle/>
        <a:p>
          <a:r>
            <a:rPr lang="en-US" sz="2800" dirty="0"/>
            <a:t>Area markers</a:t>
          </a:r>
          <a:endParaRPr lang="en-GB" sz="2800" dirty="0"/>
        </a:p>
      </dgm:t>
    </dgm:pt>
    <dgm:pt modelId="{0708E6E8-C136-4517-8E73-CE6EC9DC3743}" type="parTrans" cxnId="{23C65AFC-8247-4194-85C9-2E193739AE25}">
      <dgm:prSet/>
      <dgm:spPr/>
      <dgm:t>
        <a:bodyPr/>
        <a:lstStyle/>
        <a:p>
          <a:endParaRPr lang="en-GB"/>
        </a:p>
      </dgm:t>
    </dgm:pt>
    <dgm:pt modelId="{0B3F73A3-2C6B-48BE-AA04-6E137C2077CD}" type="sibTrans" cxnId="{23C65AFC-8247-4194-85C9-2E193739AE25}">
      <dgm:prSet/>
      <dgm:spPr/>
      <dgm:t>
        <a:bodyPr/>
        <a:lstStyle/>
        <a:p>
          <a:endParaRPr lang="en-GB"/>
        </a:p>
      </dgm:t>
    </dgm:pt>
    <dgm:pt modelId="{76673897-909B-4F05-B9C9-D45924EFF278}">
      <dgm:prSet phldrT="[Text]" custT="1"/>
      <dgm:spPr/>
      <dgm:t>
        <a:bodyPr/>
        <a:lstStyle/>
        <a:p>
          <a:r>
            <a:rPr lang="en-US" sz="2800" dirty="0"/>
            <a:t>Timers</a:t>
          </a:r>
          <a:endParaRPr lang="en-GB" sz="2800" dirty="0"/>
        </a:p>
      </dgm:t>
    </dgm:pt>
    <dgm:pt modelId="{1812F8FC-2E59-4767-ACF2-86DCFD033CFE}" type="parTrans" cxnId="{194AD040-A5DB-4238-883A-DD1EEBA31CAA}">
      <dgm:prSet/>
      <dgm:spPr/>
      <dgm:t>
        <a:bodyPr/>
        <a:lstStyle/>
        <a:p>
          <a:endParaRPr lang="en-GB"/>
        </a:p>
      </dgm:t>
    </dgm:pt>
    <dgm:pt modelId="{09909D21-FEA2-4F5C-9717-038E0756A7A8}" type="sibTrans" cxnId="{194AD040-A5DB-4238-883A-DD1EEBA31CAA}">
      <dgm:prSet/>
      <dgm:spPr/>
      <dgm:t>
        <a:bodyPr/>
        <a:lstStyle/>
        <a:p>
          <a:endParaRPr lang="en-GB"/>
        </a:p>
      </dgm:t>
    </dgm:pt>
    <dgm:pt modelId="{9301CA99-454F-40D8-AAF5-02EA767FA645}">
      <dgm:prSet phldrT="[Text]" custT="1"/>
      <dgm:spPr/>
      <dgm:t>
        <a:bodyPr/>
        <a:lstStyle/>
        <a:p>
          <a:r>
            <a:rPr lang="en-US" sz="2800" dirty="0"/>
            <a:t>Staff images</a:t>
          </a:r>
          <a:endParaRPr lang="en-GB" sz="2800" dirty="0"/>
        </a:p>
      </dgm:t>
    </dgm:pt>
    <dgm:pt modelId="{A0E7E4A3-4196-416F-AD61-2F10AFFC7A97}" type="parTrans" cxnId="{B82EF2A7-A3B8-4B12-BEA0-572E2D2D36F4}">
      <dgm:prSet/>
      <dgm:spPr/>
      <dgm:t>
        <a:bodyPr/>
        <a:lstStyle/>
        <a:p>
          <a:endParaRPr lang="en-GB"/>
        </a:p>
      </dgm:t>
    </dgm:pt>
    <dgm:pt modelId="{CAED7C54-126C-46FE-840A-584E18B3B15D}" type="sibTrans" cxnId="{B82EF2A7-A3B8-4B12-BEA0-572E2D2D36F4}">
      <dgm:prSet/>
      <dgm:spPr/>
      <dgm:t>
        <a:bodyPr/>
        <a:lstStyle/>
        <a:p>
          <a:endParaRPr lang="en-GB"/>
        </a:p>
      </dgm:t>
    </dgm:pt>
    <dgm:pt modelId="{4192621B-6358-4E9D-88AE-F4A3F2E48DD7}">
      <dgm:prSet phldrT="[Text]" custT="1"/>
      <dgm:spPr/>
      <dgm:t>
        <a:bodyPr/>
        <a:lstStyle/>
        <a:p>
          <a:r>
            <a:rPr lang="en-US" sz="2800" dirty="0"/>
            <a:t>Countdowns</a:t>
          </a:r>
          <a:endParaRPr lang="en-GB" sz="2800" dirty="0"/>
        </a:p>
      </dgm:t>
    </dgm:pt>
    <dgm:pt modelId="{910D011F-DF61-4026-A9BC-6D2B8E2EB9AA}" type="parTrans" cxnId="{EF6DC5E7-EB56-461D-A813-AD93161537BC}">
      <dgm:prSet/>
      <dgm:spPr/>
      <dgm:t>
        <a:bodyPr/>
        <a:lstStyle/>
        <a:p>
          <a:endParaRPr lang="en-GB"/>
        </a:p>
      </dgm:t>
    </dgm:pt>
    <dgm:pt modelId="{410AC3F3-3EBB-4A55-B6E3-B19BE6DCB845}" type="sibTrans" cxnId="{EF6DC5E7-EB56-461D-A813-AD93161537BC}">
      <dgm:prSet/>
      <dgm:spPr/>
      <dgm:t>
        <a:bodyPr/>
        <a:lstStyle/>
        <a:p>
          <a:endParaRPr lang="en-GB"/>
        </a:p>
      </dgm:t>
    </dgm:pt>
    <dgm:pt modelId="{DC662051-BC62-4CDF-8569-E950814F26D4}" type="pres">
      <dgm:prSet presAssocID="{44DEFD6E-E35D-45A5-953B-4DE62741F15F}" presName="Name0" presStyleCnt="0">
        <dgm:presLayoutVars>
          <dgm:dir/>
          <dgm:resizeHandles val="exact"/>
        </dgm:presLayoutVars>
      </dgm:prSet>
      <dgm:spPr/>
    </dgm:pt>
    <dgm:pt modelId="{A60BF42C-F69C-458B-AFCA-9193256B0A7A}" type="pres">
      <dgm:prSet presAssocID="{9831C589-021A-4B4C-A83E-08088D87066F}" presName="compNode" presStyleCnt="0"/>
      <dgm:spPr/>
    </dgm:pt>
    <dgm:pt modelId="{A359A01F-B9BA-4AA7-9D90-F8196FD5ABA3}" type="pres">
      <dgm:prSet presAssocID="{9831C589-021A-4B4C-A83E-08088D87066F}" presName="pict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dgm:spPr>
    </dgm:pt>
    <dgm:pt modelId="{7EDF3449-66BB-42B3-849F-9A2FDD5194A3}" type="pres">
      <dgm:prSet presAssocID="{9831C589-021A-4B4C-A83E-08088D87066F}" presName="textRect" presStyleLbl="revTx" presStyleIdx="0" presStyleCnt="5">
        <dgm:presLayoutVars>
          <dgm:bulletEnabled val="1"/>
        </dgm:presLayoutVars>
      </dgm:prSet>
      <dgm:spPr/>
    </dgm:pt>
    <dgm:pt modelId="{839834F7-B8C0-4A53-ADAE-0E71F628B83D}" type="pres">
      <dgm:prSet presAssocID="{4BD26A18-B4B7-4A2E-92C5-42633A44B158}" presName="sibTrans" presStyleLbl="sibTrans2D1" presStyleIdx="0" presStyleCnt="0"/>
      <dgm:spPr/>
    </dgm:pt>
    <dgm:pt modelId="{A2FCA81A-F6E9-42B5-8707-AF066A0FF4A0}" type="pres">
      <dgm:prSet presAssocID="{9301CA99-454F-40D8-AAF5-02EA767FA645}" presName="compNode" presStyleCnt="0"/>
      <dgm:spPr/>
    </dgm:pt>
    <dgm:pt modelId="{6F6A6737-64F2-468D-AB64-CF668665A8EA}" type="pres">
      <dgm:prSet presAssocID="{9301CA99-454F-40D8-AAF5-02EA767FA645}"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dgm:spPr>
    </dgm:pt>
    <dgm:pt modelId="{B3FE8FF2-C6F3-4913-9857-9C160E510140}" type="pres">
      <dgm:prSet presAssocID="{9301CA99-454F-40D8-AAF5-02EA767FA645}" presName="textRect" presStyleLbl="revTx" presStyleIdx="1" presStyleCnt="5">
        <dgm:presLayoutVars>
          <dgm:bulletEnabled val="1"/>
        </dgm:presLayoutVars>
      </dgm:prSet>
      <dgm:spPr/>
    </dgm:pt>
    <dgm:pt modelId="{E477DE2B-2844-42C0-8B8F-62BF308FF8E8}" type="pres">
      <dgm:prSet presAssocID="{CAED7C54-126C-46FE-840A-584E18B3B15D}" presName="sibTrans" presStyleLbl="sibTrans2D1" presStyleIdx="0" presStyleCnt="0"/>
      <dgm:spPr/>
    </dgm:pt>
    <dgm:pt modelId="{26BA45EA-A199-4560-9792-BB4F300771C5}" type="pres">
      <dgm:prSet presAssocID="{C24AF120-4718-4535-B282-93B433277D4A}" presName="compNode" presStyleCnt="0"/>
      <dgm:spPr/>
    </dgm:pt>
    <dgm:pt modelId="{203A4D79-D71E-44C8-8113-80219D55C126}" type="pres">
      <dgm:prSet presAssocID="{C24AF120-4718-4535-B282-93B433277D4A}"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pt>
    <dgm:pt modelId="{6F09F10E-F241-43F6-A7F7-453DE80408DA}" type="pres">
      <dgm:prSet presAssocID="{C24AF120-4718-4535-B282-93B433277D4A}" presName="textRect" presStyleLbl="revTx" presStyleIdx="2" presStyleCnt="5">
        <dgm:presLayoutVars>
          <dgm:bulletEnabled val="1"/>
        </dgm:presLayoutVars>
      </dgm:prSet>
      <dgm:spPr/>
    </dgm:pt>
    <dgm:pt modelId="{56770490-F572-4CD2-8654-4DE8AFDE5A90}" type="pres">
      <dgm:prSet presAssocID="{0B3F73A3-2C6B-48BE-AA04-6E137C2077CD}" presName="sibTrans" presStyleLbl="sibTrans2D1" presStyleIdx="0" presStyleCnt="0"/>
      <dgm:spPr/>
    </dgm:pt>
    <dgm:pt modelId="{E625C10F-259D-48F9-BFC2-60BA6EAFE0FD}" type="pres">
      <dgm:prSet presAssocID="{76673897-909B-4F05-B9C9-D45924EFF278}" presName="compNode" presStyleCnt="0"/>
      <dgm:spPr/>
    </dgm:pt>
    <dgm:pt modelId="{F19AC5F5-57EC-49B0-99A0-A78442939B4E}" type="pres">
      <dgm:prSet presAssocID="{76673897-909B-4F05-B9C9-D45924EFF278}" presName="pict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pt>
    <dgm:pt modelId="{734C0AFA-F3C2-4EF5-BF33-2C84EF375087}" type="pres">
      <dgm:prSet presAssocID="{76673897-909B-4F05-B9C9-D45924EFF278}" presName="textRect" presStyleLbl="revTx" presStyleIdx="3" presStyleCnt="5">
        <dgm:presLayoutVars>
          <dgm:bulletEnabled val="1"/>
        </dgm:presLayoutVars>
      </dgm:prSet>
      <dgm:spPr/>
    </dgm:pt>
    <dgm:pt modelId="{B097E469-0561-42EA-94A2-00971D8AB69C}" type="pres">
      <dgm:prSet presAssocID="{09909D21-FEA2-4F5C-9717-038E0756A7A8}" presName="sibTrans" presStyleLbl="sibTrans2D1" presStyleIdx="0" presStyleCnt="0"/>
      <dgm:spPr/>
    </dgm:pt>
    <dgm:pt modelId="{9398F2AB-4574-4FE8-A197-96749F019477}" type="pres">
      <dgm:prSet presAssocID="{4192621B-6358-4E9D-88AE-F4A3F2E48DD7}" presName="compNode" presStyleCnt="0"/>
      <dgm:spPr/>
    </dgm:pt>
    <dgm:pt modelId="{F197F020-2F93-452D-B03A-C54621111C44}" type="pres">
      <dgm:prSet presAssocID="{4192621B-6358-4E9D-88AE-F4A3F2E48DD7}" presName="pict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dgm:spPr>
    </dgm:pt>
    <dgm:pt modelId="{EAF0DE41-112D-4159-9B08-660F726DA1FC}" type="pres">
      <dgm:prSet presAssocID="{4192621B-6358-4E9D-88AE-F4A3F2E48DD7}" presName="textRect" presStyleLbl="revTx" presStyleIdx="4" presStyleCnt="5">
        <dgm:presLayoutVars>
          <dgm:bulletEnabled val="1"/>
        </dgm:presLayoutVars>
      </dgm:prSet>
      <dgm:spPr/>
    </dgm:pt>
  </dgm:ptLst>
  <dgm:cxnLst>
    <dgm:cxn modelId="{17939F05-561B-48D4-A08B-66E657EF3E5E}" type="presOf" srcId="{9831C589-021A-4B4C-A83E-08088D87066F}" destId="{7EDF3449-66BB-42B3-849F-9A2FDD5194A3}" srcOrd="0" destOrd="0" presId="urn:microsoft.com/office/officeart/2005/8/layout/pList1"/>
    <dgm:cxn modelId="{A35A423B-3D7D-4841-B9B0-D0CD26350C25}" type="presOf" srcId="{CAED7C54-126C-46FE-840A-584E18B3B15D}" destId="{E477DE2B-2844-42C0-8B8F-62BF308FF8E8}" srcOrd="0" destOrd="0" presId="urn:microsoft.com/office/officeart/2005/8/layout/pList1"/>
    <dgm:cxn modelId="{194AD040-A5DB-4238-883A-DD1EEBA31CAA}" srcId="{44DEFD6E-E35D-45A5-953B-4DE62741F15F}" destId="{76673897-909B-4F05-B9C9-D45924EFF278}" srcOrd="3" destOrd="0" parTransId="{1812F8FC-2E59-4767-ACF2-86DCFD033CFE}" sibTransId="{09909D21-FEA2-4F5C-9717-038E0756A7A8}"/>
    <dgm:cxn modelId="{56159B5B-F5A0-48C1-B72C-1DAA768F6492}" type="presOf" srcId="{4192621B-6358-4E9D-88AE-F4A3F2E48DD7}" destId="{EAF0DE41-112D-4159-9B08-660F726DA1FC}" srcOrd="0" destOrd="0" presId="urn:microsoft.com/office/officeart/2005/8/layout/pList1"/>
    <dgm:cxn modelId="{54798C5F-9F2E-4127-A47B-3FD36565E5C7}" type="presOf" srcId="{09909D21-FEA2-4F5C-9717-038E0756A7A8}" destId="{B097E469-0561-42EA-94A2-00971D8AB69C}" srcOrd="0" destOrd="0" presId="urn:microsoft.com/office/officeart/2005/8/layout/pList1"/>
    <dgm:cxn modelId="{3E62A36C-ECDA-4773-A10D-091BA869CA2B}" type="presOf" srcId="{C24AF120-4718-4535-B282-93B433277D4A}" destId="{6F09F10E-F241-43F6-A7F7-453DE80408DA}" srcOrd="0" destOrd="0" presId="urn:microsoft.com/office/officeart/2005/8/layout/pList1"/>
    <dgm:cxn modelId="{41435BA3-B878-4BC3-9A57-667E0808EF17}" type="presOf" srcId="{4BD26A18-B4B7-4A2E-92C5-42633A44B158}" destId="{839834F7-B8C0-4A53-ADAE-0E71F628B83D}" srcOrd="0" destOrd="0" presId="urn:microsoft.com/office/officeart/2005/8/layout/pList1"/>
    <dgm:cxn modelId="{B82EF2A7-A3B8-4B12-BEA0-572E2D2D36F4}" srcId="{44DEFD6E-E35D-45A5-953B-4DE62741F15F}" destId="{9301CA99-454F-40D8-AAF5-02EA767FA645}" srcOrd="1" destOrd="0" parTransId="{A0E7E4A3-4196-416F-AD61-2F10AFFC7A97}" sibTransId="{CAED7C54-126C-46FE-840A-584E18B3B15D}"/>
    <dgm:cxn modelId="{DCE908E4-6F02-4DB8-803A-5FE4CB47BACD}" type="presOf" srcId="{76673897-909B-4F05-B9C9-D45924EFF278}" destId="{734C0AFA-F3C2-4EF5-BF33-2C84EF375087}" srcOrd="0" destOrd="0" presId="urn:microsoft.com/office/officeart/2005/8/layout/pList1"/>
    <dgm:cxn modelId="{EF6DC5E7-EB56-461D-A813-AD93161537BC}" srcId="{44DEFD6E-E35D-45A5-953B-4DE62741F15F}" destId="{4192621B-6358-4E9D-88AE-F4A3F2E48DD7}" srcOrd="4" destOrd="0" parTransId="{910D011F-DF61-4026-A9BC-6D2B8E2EB9AA}" sibTransId="{410AC3F3-3EBB-4A55-B6E3-B19BE6DCB845}"/>
    <dgm:cxn modelId="{36F7ECEE-3BA9-4A22-B636-5418CCA0F96D}" type="presOf" srcId="{0B3F73A3-2C6B-48BE-AA04-6E137C2077CD}" destId="{56770490-F572-4CD2-8654-4DE8AFDE5A90}" srcOrd="0" destOrd="0" presId="urn:microsoft.com/office/officeart/2005/8/layout/pList1"/>
    <dgm:cxn modelId="{B06A5BF0-0091-4F88-A909-1D328D9F5E4F}" srcId="{44DEFD6E-E35D-45A5-953B-4DE62741F15F}" destId="{9831C589-021A-4B4C-A83E-08088D87066F}" srcOrd="0" destOrd="0" parTransId="{43E92AC2-EACA-4215-8068-37E23413716A}" sibTransId="{4BD26A18-B4B7-4A2E-92C5-42633A44B158}"/>
    <dgm:cxn modelId="{C52BE8F3-75DA-4E3B-B1B6-DA2D94E666C6}" type="presOf" srcId="{9301CA99-454F-40D8-AAF5-02EA767FA645}" destId="{B3FE8FF2-C6F3-4913-9857-9C160E510140}" srcOrd="0" destOrd="0" presId="urn:microsoft.com/office/officeart/2005/8/layout/pList1"/>
    <dgm:cxn modelId="{CC1B6DFC-C13B-4CC5-B395-B7BD234D20BB}" type="presOf" srcId="{44DEFD6E-E35D-45A5-953B-4DE62741F15F}" destId="{DC662051-BC62-4CDF-8569-E950814F26D4}" srcOrd="0" destOrd="0" presId="urn:microsoft.com/office/officeart/2005/8/layout/pList1"/>
    <dgm:cxn modelId="{23C65AFC-8247-4194-85C9-2E193739AE25}" srcId="{44DEFD6E-E35D-45A5-953B-4DE62741F15F}" destId="{C24AF120-4718-4535-B282-93B433277D4A}" srcOrd="2" destOrd="0" parTransId="{0708E6E8-C136-4517-8E73-CE6EC9DC3743}" sibTransId="{0B3F73A3-2C6B-48BE-AA04-6E137C2077CD}"/>
    <dgm:cxn modelId="{A4818F43-F420-4444-B84F-37B531283490}" type="presParOf" srcId="{DC662051-BC62-4CDF-8569-E950814F26D4}" destId="{A60BF42C-F69C-458B-AFCA-9193256B0A7A}" srcOrd="0" destOrd="0" presId="urn:microsoft.com/office/officeart/2005/8/layout/pList1"/>
    <dgm:cxn modelId="{FC22ED5C-3960-4468-BB6E-7005181AC2E6}" type="presParOf" srcId="{A60BF42C-F69C-458B-AFCA-9193256B0A7A}" destId="{A359A01F-B9BA-4AA7-9D90-F8196FD5ABA3}" srcOrd="0" destOrd="0" presId="urn:microsoft.com/office/officeart/2005/8/layout/pList1"/>
    <dgm:cxn modelId="{CAFBA3C2-D6AE-44EF-B4E9-E9520036ED43}" type="presParOf" srcId="{A60BF42C-F69C-458B-AFCA-9193256B0A7A}" destId="{7EDF3449-66BB-42B3-849F-9A2FDD5194A3}" srcOrd="1" destOrd="0" presId="urn:microsoft.com/office/officeart/2005/8/layout/pList1"/>
    <dgm:cxn modelId="{3C20E932-0DC5-44B8-A821-EB573E632E62}" type="presParOf" srcId="{DC662051-BC62-4CDF-8569-E950814F26D4}" destId="{839834F7-B8C0-4A53-ADAE-0E71F628B83D}" srcOrd="1" destOrd="0" presId="urn:microsoft.com/office/officeart/2005/8/layout/pList1"/>
    <dgm:cxn modelId="{94A29AA2-56E2-4461-8916-2B6B2E919E36}" type="presParOf" srcId="{DC662051-BC62-4CDF-8569-E950814F26D4}" destId="{A2FCA81A-F6E9-42B5-8707-AF066A0FF4A0}" srcOrd="2" destOrd="0" presId="urn:microsoft.com/office/officeart/2005/8/layout/pList1"/>
    <dgm:cxn modelId="{C0887639-DE9A-4304-BC85-BEBEC6F017D9}" type="presParOf" srcId="{A2FCA81A-F6E9-42B5-8707-AF066A0FF4A0}" destId="{6F6A6737-64F2-468D-AB64-CF668665A8EA}" srcOrd="0" destOrd="0" presId="urn:microsoft.com/office/officeart/2005/8/layout/pList1"/>
    <dgm:cxn modelId="{737618AC-0DD8-43BE-A237-225D405F1CC7}" type="presParOf" srcId="{A2FCA81A-F6E9-42B5-8707-AF066A0FF4A0}" destId="{B3FE8FF2-C6F3-4913-9857-9C160E510140}" srcOrd="1" destOrd="0" presId="urn:microsoft.com/office/officeart/2005/8/layout/pList1"/>
    <dgm:cxn modelId="{87DAE3E7-6726-4E27-9B2C-EC49AAD89182}" type="presParOf" srcId="{DC662051-BC62-4CDF-8569-E950814F26D4}" destId="{E477DE2B-2844-42C0-8B8F-62BF308FF8E8}" srcOrd="3" destOrd="0" presId="urn:microsoft.com/office/officeart/2005/8/layout/pList1"/>
    <dgm:cxn modelId="{A60EBEF0-049C-4404-AAC9-53DB2FF725D8}" type="presParOf" srcId="{DC662051-BC62-4CDF-8569-E950814F26D4}" destId="{26BA45EA-A199-4560-9792-BB4F300771C5}" srcOrd="4" destOrd="0" presId="urn:microsoft.com/office/officeart/2005/8/layout/pList1"/>
    <dgm:cxn modelId="{BA77F5F0-9965-4C87-8D49-548C3D280F69}" type="presParOf" srcId="{26BA45EA-A199-4560-9792-BB4F300771C5}" destId="{203A4D79-D71E-44C8-8113-80219D55C126}" srcOrd="0" destOrd="0" presId="urn:microsoft.com/office/officeart/2005/8/layout/pList1"/>
    <dgm:cxn modelId="{1F453056-ACCF-4986-90D5-84CD8B8FEC00}" type="presParOf" srcId="{26BA45EA-A199-4560-9792-BB4F300771C5}" destId="{6F09F10E-F241-43F6-A7F7-453DE80408DA}" srcOrd="1" destOrd="0" presId="urn:microsoft.com/office/officeart/2005/8/layout/pList1"/>
    <dgm:cxn modelId="{15B9B779-807D-4B4D-BA6E-370299D73D45}" type="presParOf" srcId="{DC662051-BC62-4CDF-8569-E950814F26D4}" destId="{56770490-F572-4CD2-8654-4DE8AFDE5A90}" srcOrd="5" destOrd="0" presId="urn:microsoft.com/office/officeart/2005/8/layout/pList1"/>
    <dgm:cxn modelId="{E51A78B8-6507-4983-BA09-68DBA0D4CEE6}" type="presParOf" srcId="{DC662051-BC62-4CDF-8569-E950814F26D4}" destId="{E625C10F-259D-48F9-BFC2-60BA6EAFE0FD}" srcOrd="6" destOrd="0" presId="urn:microsoft.com/office/officeart/2005/8/layout/pList1"/>
    <dgm:cxn modelId="{D63053AC-1876-4F54-ADB3-9E85ED27C14A}" type="presParOf" srcId="{E625C10F-259D-48F9-BFC2-60BA6EAFE0FD}" destId="{F19AC5F5-57EC-49B0-99A0-A78442939B4E}" srcOrd="0" destOrd="0" presId="urn:microsoft.com/office/officeart/2005/8/layout/pList1"/>
    <dgm:cxn modelId="{1FF76D68-01C5-4709-A46C-A79383B95FF9}" type="presParOf" srcId="{E625C10F-259D-48F9-BFC2-60BA6EAFE0FD}" destId="{734C0AFA-F3C2-4EF5-BF33-2C84EF375087}" srcOrd="1" destOrd="0" presId="urn:microsoft.com/office/officeart/2005/8/layout/pList1"/>
    <dgm:cxn modelId="{627F72C9-73E6-4C10-A7D0-A7EACF42146C}" type="presParOf" srcId="{DC662051-BC62-4CDF-8569-E950814F26D4}" destId="{B097E469-0561-42EA-94A2-00971D8AB69C}" srcOrd="7" destOrd="0" presId="urn:microsoft.com/office/officeart/2005/8/layout/pList1"/>
    <dgm:cxn modelId="{172D20E1-2C85-4822-A1C7-5D4866FEE865}" type="presParOf" srcId="{DC662051-BC62-4CDF-8569-E950814F26D4}" destId="{9398F2AB-4574-4FE8-A197-96749F019477}" srcOrd="8" destOrd="0" presId="urn:microsoft.com/office/officeart/2005/8/layout/pList1"/>
    <dgm:cxn modelId="{DA7E7A30-B547-4AFB-82CD-394B0F2592A9}" type="presParOf" srcId="{9398F2AB-4574-4FE8-A197-96749F019477}" destId="{F197F020-2F93-452D-B03A-C54621111C44}" srcOrd="0" destOrd="0" presId="urn:microsoft.com/office/officeart/2005/8/layout/pList1"/>
    <dgm:cxn modelId="{956C68ED-31D2-4EF0-A8D0-36997EB64B62}" type="presParOf" srcId="{9398F2AB-4574-4FE8-A197-96749F019477}" destId="{EAF0DE41-112D-4159-9B08-660F726DA1F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E8F451-D900-4ABA-A546-DA21794465CA}"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n-GB"/>
        </a:p>
      </dgm:t>
    </dgm:pt>
    <dgm:pt modelId="{44A7E0D8-AAA8-485B-9986-B545BEE10776}">
      <dgm:prSet phldrT="[Text]" custT="1"/>
      <dgm:spPr/>
      <dgm:t>
        <a:bodyPr/>
        <a:lstStyle/>
        <a:p>
          <a:r>
            <a:rPr lang="en-GB" sz="2800"/>
            <a:t>Flexibility with uniform and clothing</a:t>
          </a:r>
          <a:endParaRPr lang="en-GB" sz="2800" dirty="0"/>
        </a:p>
      </dgm:t>
    </dgm:pt>
    <dgm:pt modelId="{2F7C2178-1C03-46F9-81F5-15FAAAA44320}" type="parTrans" cxnId="{C94BE571-F06C-4970-9B93-1F94CE18FD1E}">
      <dgm:prSet/>
      <dgm:spPr/>
      <dgm:t>
        <a:bodyPr/>
        <a:lstStyle/>
        <a:p>
          <a:endParaRPr lang="en-GB"/>
        </a:p>
      </dgm:t>
    </dgm:pt>
    <dgm:pt modelId="{EE5BDD32-49E4-4AE0-806A-8DF26EF41A8C}" type="sibTrans" cxnId="{C94BE571-F06C-4970-9B93-1F94CE18FD1E}">
      <dgm:prSet/>
      <dgm:spPr/>
      <dgm:t>
        <a:bodyPr/>
        <a:lstStyle/>
        <a:p>
          <a:endParaRPr lang="en-GB"/>
        </a:p>
      </dgm:t>
    </dgm:pt>
    <dgm:pt modelId="{791C2BFA-02A9-4552-8100-9BD945ED97FF}">
      <dgm:prSet phldrT="[Text]" custT="1"/>
      <dgm:spPr/>
      <dgm:t>
        <a:bodyPr/>
        <a:lstStyle/>
        <a:p>
          <a:r>
            <a:rPr lang="en-GB" sz="2800"/>
            <a:t>Use communication and sensory profiles</a:t>
          </a:r>
          <a:endParaRPr lang="en-GB" sz="2800" dirty="0"/>
        </a:p>
      </dgm:t>
    </dgm:pt>
    <dgm:pt modelId="{1D23FC9A-4111-48B8-91E8-E5ACAA52B1F0}" type="parTrans" cxnId="{D4E46763-4112-4714-8FC5-9E2D058F82DA}">
      <dgm:prSet/>
      <dgm:spPr/>
      <dgm:t>
        <a:bodyPr/>
        <a:lstStyle/>
        <a:p>
          <a:endParaRPr lang="en-GB"/>
        </a:p>
      </dgm:t>
    </dgm:pt>
    <dgm:pt modelId="{E92191E8-C988-4126-8320-C5BA59CE431D}" type="sibTrans" cxnId="{D4E46763-4112-4714-8FC5-9E2D058F82DA}">
      <dgm:prSet/>
      <dgm:spPr/>
      <dgm:t>
        <a:bodyPr/>
        <a:lstStyle/>
        <a:p>
          <a:endParaRPr lang="en-GB"/>
        </a:p>
      </dgm:t>
    </dgm:pt>
    <dgm:pt modelId="{08F08EB1-4BEA-42EF-8BCA-F218EDA893C9}">
      <dgm:prSet phldrT="[Text]" custT="1"/>
      <dgm:spPr/>
      <dgm:t>
        <a:bodyPr/>
        <a:lstStyle/>
        <a:p>
          <a:r>
            <a:rPr lang="en-US" sz="2800" dirty="0"/>
            <a:t>Time to decompress</a:t>
          </a:r>
          <a:endParaRPr lang="en-GB" sz="2800" dirty="0"/>
        </a:p>
      </dgm:t>
    </dgm:pt>
    <dgm:pt modelId="{16D43BDF-CA17-4280-9F0E-13AC4830B775}" type="parTrans" cxnId="{EA757321-D3A8-4DF5-971A-3917CA5E2242}">
      <dgm:prSet/>
      <dgm:spPr/>
      <dgm:t>
        <a:bodyPr/>
        <a:lstStyle/>
        <a:p>
          <a:endParaRPr lang="en-GB"/>
        </a:p>
      </dgm:t>
    </dgm:pt>
    <dgm:pt modelId="{12009919-C34D-429F-824E-3933B16381EB}" type="sibTrans" cxnId="{EA757321-D3A8-4DF5-971A-3917CA5E2242}">
      <dgm:prSet/>
      <dgm:spPr/>
      <dgm:t>
        <a:bodyPr/>
        <a:lstStyle/>
        <a:p>
          <a:endParaRPr lang="en-GB"/>
        </a:p>
      </dgm:t>
    </dgm:pt>
    <dgm:pt modelId="{829C682C-7764-453F-A530-49E8D7B536EA}">
      <dgm:prSet custT="1"/>
      <dgm:spPr/>
      <dgm:t>
        <a:bodyPr/>
        <a:lstStyle/>
        <a:p>
          <a:r>
            <a:rPr lang="en-GB" sz="2800"/>
            <a:t>Gentle reminders with transitions</a:t>
          </a:r>
          <a:endParaRPr lang="en-GB" sz="2800" dirty="0"/>
        </a:p>
      </dgm:t>
    </dgm:pt>
    <dgm:pt modelId="{2A6D5BD6-27F1-457A-8F33-E954CD43C181}" type="parTrans" cxnId="{E9C90DCA-FCD2-4ED0-B502-C608D5B79594}">
      <dgm:prSet/>
      <dgm:spPr/>
      <dgm:t>
        <a:bodyPr/>
        <a:lstStyle/>
        <a:p>
          <a:endParaRPr lang="en-GB"/>
        </a:p>
      </dgm:t>
    </dgm:pt>
    <dgm:pt modelId="{0AC48404-EEFF-4E8E-BEAC-8262452F7094}" type="sibTrans" cxnId="{E9C90DCA-FCD2-4ED0-B502-C608D5B79594}">
      <dgm:prSet/>
      <dgm:spPr/>
      <dgm:t>
        <a:bodyPr/>
        <a:lstStyle/>
        <a:p>
          <a:endParaRPr lang="en-GB"/>
        </a:p>
      </dgm:t>
    </dgm:pt>
    <dgm:pt modelId="{3E886C85-3896-428C-8EAB-F1F3BD6F1F30}">
      <dgm:prSet phldrT="[Text]" custT="1"/>
      <dgm:spPr/>
      <dgm:t>
        <a:bodyPr/>
        <a:lstStyle/>
        <a:p>
          <a:r>
            <a:rPr lang="en-US" sz="2800" dirty="0"/>
            <a:t>Teach young person about differences</a:t>
          </a:r>
          <a:endParaRPr lang="en-GB" sz="2800" dirty="0"/>
        </a:p>
      </dgm:t>
    </dgm:pt>
    <dgm:pt modelId="{22C11544-328D-4C48-9EB8-585316BAEC5A}" type="parTrans" cxnId="{B99D9D73-8AC7-4A13-B36D-F2125656DF77}">
      <dgm:prSet/>
      <dgm:spPr/>
      <dgm:t>
        <a:bodyPr/>
        <a:lstStyle/>
        <a:p>
          <a:endParaRPr lang="en-GB"/>
        </a:p>
      </dgm:t>
    </dgm:pt>
    <dgm:pt modelId="{03056495-6C30-46A6-A3CE-7DAB145ABD19}" type="sibTrans" cxnId="{B99D9D73-8AC7-4A13-B36D-F2125656DF77}">
      <dgm:prSet/>
      <dgm:spPr/>
      <dgm:t>
        <a:bodyPr/>
        <a:lstStyle/>
        <a:p>
          <a:endParaRPr lang="en-GB"/>
        </a:p>
      </dgm:t>
    </dgm:pt>
    <dgm:pt modelId="{9F0D231A-629B-4CE0-92B2-2D150C621CEB}">
      <dgm:prSet custT="1"/>
      <dgm:spPr/>
      <dgm:t>
        <a:bodyPr/>
        <a:lstStyle/>
        <a:p>
          <a:r>
            <a:rPr lang="en-GB" sz="2800" dirty="0"/>
            <a:t>Accepting monotropic flow</a:t>
          </a:r>
        </a:p>
      </dgm:t>
    </dgm:pt>
    <dgm:pt modelId="{36F75D9A-38B1-41FE-BF7B-EAF9C316B6AF}" type="sibTrans" cxnId="{2E0AAD44-A587-450A-B3BB-A6F7D824123F}">
      <dgm:prSet/>
      <dgm:spPr/>
      <dgm:t>
        <a:bodyPr/>
        <a:lstStyle/>
        <a:p>
          <a:endParaRPr lang="en-GB"/>
        </a:p>
      </dgm:t>
    </dgm:pt>
    <dgm:pt modelId="{8D731892-5E45-43E5-99D9-13AFA319E9AF}" type="parTrans" cxnId="{2E0AAD44-A587-450A-B3BB-A6F7D824123F}">
      <dgm:prSet/>
      <dgm:spPr/>
      <dgm:t>
        <a:bodyPr/>
        <a:lstStyle/>
        <a:p>
          <a:endParaRPr lang="en-GB"/>
        </a:p>
      </dgm:t>
    </dgm:pt>
    <dgm:pt modelId="{F87283F9-A88E-4C05-86FE-BD3A9B4A0C9B}" type="pres">
      <dgm:prSet presAssocID="{24E8F451-D900-4ABA-A546-DA21794465CA}" presName="diagram" presStyleCnt="0">
        <dgm:presLayoutVars>
          <dgm:dir/>
          <dgm:resizeHandles val="exact"/>
        </dgm:presLayoutVars>
      </dgm:prSet>
      <dgm:spPr/>
    </dgm:pt>
    <dgm:pt modelId="{E87A9290-F958-49C9-A88C-B7F2D50BC6CB}" type="pres">
      <dgm:prSet presAssocID="{44A7E0D8-AAA8-485B-9986-B545BEE10776}" presName="node" presStyleLbl="node1" presStyleIdx="0" presStyleCnt="6">
        <dgm:presLayoutVars>
          <dgm:bulletEnabled val="1"/>
        </dgm:presLayoutVars>
      </dgm:prSet>
      <dgm:spPr/>
    </dgm:pt>
    <dgm:pt modelId="{7036197B-0727-4E7E-96B7-7FA4B024B44D}" type="pres">
      <dgm:prSet presAssocID="{EE5BDD32-49E4-4AE0-806A-8DF26EF41A8C}" presName="sibTrans" presStyleCnt="0"/>
      <dgm:spPr/>
    </dgm:pt>
    <dgm:pt modelId="{08CB2C68-ED86-4208-82F1-1EDE2B0FA51E}" type="pres">
      <dgm:prSet presAssocID="{791C2BFA-02A9-4552-8100-9BD945ED97FF}" presName="node" presStyleLbl="node1" presStyleIdx="1" presStyleCnt="6">
        <dgm:presLayoutVars>
          <dgm:bulletEnabled val="1"/>
        </dgm:presLayoutVars>
      </dgm:prSet>
      <dgm:spPr/>
    </dgm:pt>
    <dgm:pt modelId="{9DB65964-C056-4A9C-B10E-CAACE9E9B11D}" type="pres">
      <dgm:prSet presAssocID="{E92191E8-C988-4126-8320-C5BA59CE431D}" presName="sibTrans" presStyleCnt="0"/>
      <dgm:spPr/>
    </dgm:pt>
    <dgm:pt modelId="{6A815C59-8BFB-40C4-8F86-89BE2543173E}" type="pres">
      <dgm:prSet presAssocID="{829C682C-7764-453F-A530-49E8D7B536EA}" presName="node" presStyleLbl="node1" presStyleIdx="2" presStyleCnt="6">
        <dgm:presLayoutVars>
          <dgm:bulletEnabled val="1"/>
        </dgm:presLayoutVars>
      </dgm:prSet>
      <dgm:spPr/>
    </dgm:pt>
    <dgm:pt modelId="{14A34A24-9244-42AB-8558-E049648045E5}" type="pres">
      <dgm:prSet presAssocID="{0AC48404-EEFF-4E8E-BEAC-8262452F7094}" presName="sibTrans" presStyleCnt="0"/>
      <dgm:spPr/>
    </dgm:pt>
    <dgm:pt modelId="{9999FE37-64E8-41AB-BC20-517EE803DFAC}" type="pres">
      <dgm:prSet presAssocID="{9F0D231A-629B-4CE0-92B2-2D150C621CEB}" presName="node" presStyleLbl="node1" presStyleIdx="3" presStyleCnt="6">
        <dgm:presLayoutVars>
          <dgm:bulletEnabled val="1"/>
        </dgm:presLayoutVars>
      </dgm:prSet>
      <dgm:spPr/>
    </dgm:pt>
    <dgm:pt modelId="{4B1D0976-0441-4E2F-A7C6-416209F73841}" type="pres">
      <dgm:prSet presAssocID="{36F75D9A-38B1-41FE-BF7B-EAF9C316B6AF}" presName="sibTrans" presStyleCnt="0"/>
      <dgm:spPr/>
    </dgm:pt>
    <dgm:pt modelId="{4DD46B02-AE39-4E60-BD7D-6AB9450BDAA6}" type="pres">
      <dgm:prSet presAssocID="{08F08EB1-4BEA-42EF-8BCA-F218EDA893C9}" presName="node" presStyleLbl="node1" presStyleIdx="4" presStyleCnt="6">
        <dgm:presLayoutVars>
          <dgm:bulletEnabled val="1"/>
        </dgm:presLayoutVars>
      </dgm:prSet>
      <dgm:spPr/>
    </dgm:pt>
    <dgm:pt modelId="{9A89CC4C-6733-4D3F-A598-4566820E7D38}" type="pres">
      <dgm:prSet presAssocID="{12009919-C34D-429F-824E-3933B16381EB}" presName="sibTrans" presStyleCnt="0"/>
      <dgm:spPr/>
    </dgm:pt>
    <dgm:pt modelId="{C68DE51D-63F8-42F6-840A-A1CAC9A5DE5B}" type="pres">
      <dgm:prSet presAssocID="{3E886C85-3896-428C-8EAB-F1F3BD6F1F30}" presName="node" presStyleLbl="node1" presStyleIdx="5" presStyleCnt="6">
        <dgm:presLayoutVars>
          <dgm:bulletEnabled val="1"/>
        </dgm:presLayoutVars>
      </dgm:prSet>
      <dgm:spPr/>
    </dgm:pt>
  </dgm:ptLst>
  <dgm:cxnLst>
    <dgm:cxn modelId="{EA757321-D3A8-4DF5-971A-3917CA5E2242}" srcId="{24E8F451-D900-4ABA-A546-DA21794465CA}" destId="{08F08EB1-4BEA-42EF-8BCA-F218EDA893C9}" srcOrd="4" destOrd="0" parTransId="{16D43BDF-CA17-4280-9F0E-13AC4830B775}" sibTransId="{12009919-C34D-429F-824E-3933B16381EB}"/>
    <dgm:cxn modelId="{5E8BD23C-7F98-4F1E-AC0B-E4EE6027CF14}" type="presOf" srcId="{3E886C85-3896-428C-8EAB-F1F3BD6F1F30}" destId="{C68DE51D-63F8-42F6-840A-A1CAC9A5DE5B}" srcOrd="0" destOrd="0" presId="urn:microsoft.com/office/officeart/2005/8/layout/default"/>
    <dgm:cxn modelId="{9785E060-7CA8-460F-983B-37893E0990AC}" type="presOf" srcId="{9F0D231A-629B-4CE0-92B2-2D150C621CEB}" destId="{9999FE37-64E8-41AB-BC20-517EE803DFAC}" srcOrd="0" destOrd="0" presId="urn:microsoft.com/office/officeart/2005/8/layout/default"/>
    <dgm:cxn modelId="{D4E46763-4112-4714-8FC5-9E2D058F82DA}" srcId="{24E8F451-D900-4ABA-A546-DA21794465CA}" destId="{791C2BFA-02A9-4552-8100-9BD945ED97FF}" srcOrd="1" destOrd="0" parTransId="{1D23FC9A-4111-48B8-91E8-E5ACAA52B1F0}" sibTransId="{E92191E8-C988-4126-8320-C5BA59CE431D}"/>
    <dgm:cxn modelId="{2E0AAD44-A587-450A-B3BB-A6F7D824123F}" srcId="{24E8F451-D900-4ABA-A546-DA21794465CA}" destId="{9F0D231A-629B-4CE0-92B2-2D150C621CEB}" srcOrd="3" destOrd="0" parTransId="{8D731892-5E45-43E5-99D9-13AFA319E9AF}" sibTransId="{36F75D9A-38B1-41FE-BF7B-EAF9C316B6AF}"/>
    <dgm:cxn modelId="{60A57A67-B8DA-459A-BA81-D075BEC0F58E}" type="presOf" srcId="{791C2BFA-02A9-4552-8100-9BD945ED97FF}" destId="{08CB2C68-ED86-4208-82F1-1EDE2B0FA51E}" srcOrd="0" destOrd="0" presId="urn:microsoft.com/office/officeart/2005/8/layout/default"/>
    <dgm:cxn modelId="{C94BE571-F06C-4970-9B93-1F94CE18FD1E}" srcId="{24E8F451-D900-4ABA-A546-DA21794465CA}" destId="{44A7E0D8-AAA8-485B-9986-B545BEE10776}" srcOrd="0" destOrd="0" parTransId="{2F7C2178-1C03-46F9-81F5-15FAAAA44320}" sibTransId="{EE5BDD32-49E4-4AE0-806A-8DF26EF41A8C}"/>
    <dgm:cxn modelId="{B99D9D73-8AC7-4A13-B36D-F2125656DF77}" srcId="{24E8F451-D900-4ABA-A546-DA21794465CA}" destId="{3E886C85-3896-428C-8EAB-F1F3BD6F1F30}" srcOrd="5" destOrd="0" parTransId="{22C11544-328D-4C48-9EB8-585316BAEC5A}" sibTransId="{03056495-6C30-46A6-A3CE-7DAB145ABD19}"/>
    <dgm:cxn modelId="{28F32477-E8D1-4BF3-83B0-F77D9EB102EC}" type="presOf" srcId="{44A7E0D8-AAA8-485B-9986-B545BEE10776}" destId="{E87A9290-F958-49C9-A88C-B7F2D50BC6CB}" srcOrd="0" destOrd="0" presId="urn:microsoft.com/office/officeart/2005/8/layout/default"/>
    <dgm:cxn modelId="{3C1E4BB2-5D66-4230-9D51-E175957FE84E}" type="presOf" srcId="{829C682C-7764-453F-A530-49E8D7B536EA}" destId="{6A815C59-8BFB-40C4-8F86-89BE2543173E}" srcOrd="0" destOrd="0" presId="urn:microsoft.com/office/officeart/2005/8/layout/default"/>
    <dgm:cxn modelId="{B50977B9-C9AB-4EB6-A5EB-33F4FCACD014}" type="presOf" srcId="{24E8F451-D900-4ABA-A546-DA21794465CA}" destId="{F87283F9-A88E-4C05-86FE-BD3A9B4A0C9B}" srcOrd="0" destOrd="0" presId="urn:microsoft.com/office/officeart/2005/8/layout/default"/>
    <dgm:cxn modelId="{E9C90DCA-FCD2-4ED0-B502-C608D5B79594}" srcId="{24E8F451-D900-4ABA-A546-DA21794465CA}" destId="{829C682C-7764-453F-A530-49E8D7B536EA}" srcOrd="2" destOrd="0" parTransId="{2A6D5BD6-27F1-457A-8F33-E954CD43C181}" sibTransId="{0AC48404-EEFF-4E8E-BEAC-8262452F7094}"/>
    <dgm:cxn modelId="{6AA5DBEC-883B-4E56-B0B5-7B9994B7C83D}" type="presOf" srcId="{08F08EB1-4BEA-42EF-8BCA-F218EDA893C9}" destId="{4DD46B02-AE39-4E60-BD7D-6AB9450BDAA6}" srcOrd="0" destOrd="0" presId="urn:microsoft.com/office/officeart/2005/8/layout/default"/>
    <dgm:cxn modelId="{CF92D65A-0273-4314-9DCE-55A52E749FE9}" type="presParOf" srcId="{F87283F9-A88E-4C05-86FE-BD3A9B4A0C9B}" destId="{E87A9290-F958-49C9-A88C-B7F2D50BC6CB}" srcOrd="0" destOrd="0" presId="urn:microsoft.com/office/officeart/2005/8/layout/default"/>
    <dgm:cxn modelId="{773BADDD-D561-4093-B119-F3DA4F4210C9}" type="presParOf" srcId="{F87283F9-A88E-4C05-86FE-BD3A9B4A0C9B}" destId="{7036197B-0727-4E7E-96B7-7FA4B024B44D}" srcOrd="1" destOrd="0" presId="urn:microsoft.com/office/officeart/2005/8/layout/default"/>
    <dgm:cxn modelId="{C4F0218A-92CA-4D74-AC8D-C1B4B42EEF5B}" type="presParOf" srcId="{F87283F9-A88E-4C05-86FE-BD3A9B4A0C9B}" destId="{08CB2C68-ED86-4208-82F1-1EDE2B0FA51E}" srcOrd="2" destOrd="0" presId="urn:microsoft.com/office/officeart/2005/8/layout/default"/>
    <dgm:cxn modelId="{51AD9F8A-0E31-45A9-B9B1-6F1B4A19D6D1}" type="presParOf" srcId="{F87283F9-A88E-4C05-86FE-BD3A9B4A0C9B}" destId="{9DB65964-C056-4A9C-B10E-CAACE9E9B11D}" srcOrd="3" destOrd="0" presId="urn:microsoft.com/office/officeart/2005/8/layout/default"/>
    <dgm:cxn modelId="{4362B10D-69DB-4D9E-8B60-7C75D042C5AE}" type="presParOf" srcId="{F87283F9-A88E-4C05-86FE-BD3A9B4A0C9B}" destId="{6A815C59-8BFB-40C4-8F86-89BE2543173E}" srcOrd="4" destOrd="0" presId="urn:microsoft.com/office/officeart/2005/8/layout/default"/>
    <dgm:cxn modelId="{200400BF-4AD3-4B88-956F-98FD7CED3A2A}" type="presParOf" srcId="{F87283F9-A88E-4C05-86FE-BD3A9B4A0C9B}" destId="{14A34A24-9244-42AB-8558-E049648045E5}" srcOrd="5" destOrd="0" presId="urn:microsoft.com/office/officeart/2005/8/layout/default"/>
    <dgm:cxn modelId="{527AC6EB-A330-4F16-8A35-A43D70B63A2F}" type="presParOf" srcId="{F87283F9-A88E-4C05-86FE-BD3A9B4A0C9B}" destId="{9999FE37-64E8-41AB-BC20-517EE803DFAC}" srcOrd="6" destOrd="0" presId="urn:microsoft.com/office/officeart/2005/8/layout/default"/>
    <dgm:cxn modelId="{4D5578C8-8D33-4E62-B193-CDB52010DFD5}" type="presParOf" srcId="{F87283F9-A88E-4C05-86FE-BD3A9B4A0C9B}" destId="{4B1D0976-0441-4E2F-A7C6-416209F73841}" srcOrd="7" destOrd="0" presId="urn:microsoft.com/office/officeart/2005/8/layout/default"/>
    <dgm:cxn modelId="{A1666520-7673-4C5C-A000-63002F48CE77}" type="presParOf" srcId="{F87283F9-A88E-4C05-86FE-BD3A9B4A0C9B}" destId="{4DD46B02-AE39-4E60-BD7D-6AB9450BDAA6}" srcOrd="8" destOrd="0" presId="urn:microsoft.com/office/officeart/2005/8/layout/default"/>
    <dgm:cxn modelId="{7691CD0F-7435-4002-BAEA-A230D0047652}" type="presParOf" srcId="{F87283F9-A88E-4C05-86FE-BD3A9B4A0C9B}" destId="{9A89CC4C-6733-4D3F-A598-4566820E7D38}" srcOrd="9" destOrd="0" presId="urn:microsoft.com/office/officeart/2005/8/layout/default"/>
    <dgm:cxn modelId="{8FF1742F-0536-487D-8CB3-E37E194261DA}" type="presParOf" srcId="{F87283F9-A88E-4C05-86FE-BD3A9B4A0C9B}" destId="{C68DE51D-63F8-42F6-840A-A1CAC9A5DE5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677AA1-E4A3-44C8-BAE4-DD35616E64C8}" type="doc">
      <dgm:prSet loTypeId="urn:microsoft.com/office/officeart/2005/8/layout/cycle2" loCatId="cycle" qsTypeId="urn:microsoft.com/office/officeart/2005/8/quickstyle/simple3" qsCatId="simple" csTypeId="urn:microsoft.com/office/officeart/2005/8/colors/colorful1" csCatId="colorful" phldr="1"/>
      <dgm:spPr/>
      <dgm:t>
        <a:bodyPr/>
        <a:lstStyle/>
        <a:p>
          <a:endParaRPr lang="en-GB"/>
        </a:p>
      </dgm:t>
    </dgm:pt>
    <dgm:pt modelId="{EBB00E51-290A-4A87-8D5B-8650A926A138}">
      <dgm:prSet phldrT="[Text]" custT="1"/>
      <dgm:spPr/>
      <dgm:t>
        <a:bodyPr/>
        <a:lstStyle/>
        <a:p>
          <a:r>
            <a:rPr lang="en-GB" sz="2400"/>
            <a:t>Sensory bliss</a:t>
          </a:r>
          <a:endParaRPr lang="en-GB" sz="2400" dirty="0"/>
        </a:p>
      </dgm:t>
    </dgm:pt>
    <dgm:pt modelId="{5817E77B-2BC1-4BA8-B5C6-50AC8692768A}" type="parTrans" cxnId="{7DC64FD6-A175-4EB2-B108-958697088593}">
      <dgm:prSet/>
      <dgm:spPr/>
      <dgm:t>
        <a:bodyPr/>
        <a:lstStyle/>
        <a:p>
          <a:endParaRPr lang="en-GB"/>
        </a:p>
      </dgm:t>
    </dgm:pt>
    <dgm:pt modelId="{6066485B-A7DC-4BE6-9742-F639861195E7}" type="sibTrans" cxnId="{7DC64FD6-A175-4EB2-B108-958697088593}">
      <dgm:prSet/>
      <dgm:spPr/>
      <dgm:t>
        <a:bodyPr/>
        <a:lstStyle/>
        <a:p>
          <a:endParaRPr lang="en-GB"/>
        </a:p>
      </dgm:t>
    </dgm:pt>
    <dgm:pt modelId="{FA99FDE7-A8DE-47CA-A27E-2F2CD9286EF8}">
      <dgm:prSet phldrT="[Text]" custT="1"/>
      <dgm:spPr/>
      <dgm:t>
        <a:bodyPr/>
        <a:lstStyle/>
        <a:p>
          <a:r>
            <a:rPr lang="en-GB" sz="2400"/>
            <a:t>Stimming</a:t>
          </a:r>
          <a:endParaRPr lang="en-GB" sz="2400" dirty="0"/>
        </a:p>
      </dgm:t>
    </dgm:pt>
    <dgm:pt modelId="{18078824-D505-4256-A7A6-60581F9E7E67}" type="parTrans" cxnId="{F6BE4829-4C1E-4F56-BCB5-419068236C44}">
      <dgm:prSet/>
      <dgm:spPr/>
      <dgm:t>
        <a:bodyPr/>
        <a:lstStyle/>
        <a:p>
          <a:endParaRPr lang="en-GB"/>
        </a:p>
      </dgm:t>
    </dgm:pt>
    <dgm:pt modelId="{D041BFD6-38E2-43D5-860C-08FC4AA43827}" type="sibTrans" cxnId="{F6BE4829-4C1E-4F56-BCB5-419068236C44}">
      <dgm:prSet/>
      <dgm:spPr/>
      <dgm:t>
        <a:bodyPr/>
        <a:lstStyle/>
        <a:p>
          <a:endParaRPr lang="en-GB"/>
        </a:p>
      </dgm:t>
    </dgm:pt>
    <dgm:pt modelId="{BCF8D1C8-CD58-4DC8-B289-B865C9034FB7}">
      <dgm:prSet phldrT="[Text]" custT="1"/>
      <dgm:spPr/>
      <dgm:t>
        <a:bodyPr/>
        <a:lstStyle/>
        <a:p>
          <a:r>
            <a:rPr lang="en-GB" sz="2400"/>
            <a:t>Internal joy</a:t>
          </a:r>
          <a:endParaRPr lang="en-GB" sz="2400" dirty="0"/>
        </a:p>
      </dgm:t>
    </dgm:pt>
    <dgm:pt modelId="{A00F7AEF-EB3D-4EAE-B84C-42729E764229}" type="parTrans" cxnId="{4C9C90FD-228E-4229-A325-BE1485CAA258}">
      <dgm:prSet/>
      <dgm:spPr/>
      <dgm:t>
        <a:bodyPr/>
        <a:lstStyle/>
        <a:p>
          <a:endParaRPr lang="en-GB"/>
        </a:p>
      </dgm:t>
    </dgm:pt>
    <dgm:pt modelId="{B5CBC9E4-6B3C-4DE4-B047-6244D2A2D629}" type="sibTrans" cxnId="{4C9C90FD-228E-4229-A325-BE1485CAA258}">
      <dgm:prSet/>
      <dgm:spPr/>
      <dgm:t>
        <a:bodyPr/>
        <a:lstStyle/>
        <a:p>
          <a:endParaRPr lang="en-GB"/>
        </a:p>
      </dgm:t>
    </dgm:pt>
    <dgm:pt modelId="{C2596D22-854E-4BE3-853C-3F6193484F14}">
      <dgm:prSet phldrT="[Text]" custT="1"/>
      <dgm:spPr/>
      <dgm:t>
        <a:bodyPr/>
        <a:lstStyle/>
        <a:p>
          <a:r>
            <a:rPr lang="en-GB" sz="2400"/>
            <a:t>Joy from Interests</a:t>
          </a:r>
          <a:endParaRPr lang="en-GB" sz="2400" dirty="0"/>
        </a:p>
      </dgm:t>
    </dgm:pt>
    <dgm:pt modelId="{DC64AB10-3DF6-4DC7-8494-AE7E08DBAE04}" type="parTrans" cxnId="{CBB8AFD8-3741-4399-998A-A1BDDDE4960E}">
      <dgm:prSet/>
      <dgm:spPr/>
      <dgm:t>
        <a:bodyPr/>
        <a:lstStyle/>
        <a:p>
          <a:endParaRPr lang="en-GB"/>
        </a:p>
      </dgm:t>
    </dgm:pt>
    <dgm:pt modelId="{67D23F57-40F1-4311-A757-F2F1A05EBD62}" type="sibTrans" cxnId="{CBB8AFD8-3741-4399-998A-A1BDDDE4960E}">
      <dgm:prSet/>
      <dgm:spPr/>
      <dgm:t>
        <a:bodyPr/>
        <a:lstStyle/>
        <a:p>
          <a:endParaRPr lang="en-GB"/>
        </a:p>
      </dgm:t>
    </dgm:pt>
    <dgm:pt modelId="{FD6C6283-7368-4BB9-846C-A7D725D6E2C6}">
      <dgm:prSet phldrT="[Text]" custT="1"/>
      <dgm:spPr/>
      <dgm:t>
        <a:bodyPr/>
        <a:lstStyle/>
        <a:p>
          <a:r>
            <a:rPr lang="en-GB" sz="2400" dirty="0"/>
            <a:t>Interests help wellbeing</a:t>
          </a:r>
        </a:p>
      </dgm:t>
    </dgm:pt>
    <dgm:pt modelId="{EFC89B28-000B-4244-AEB5-A22D3AE0996D}" type="parTrans" cxnId="{C2E2CAB7-6268-4667-8BEC-9B2B948CAE4E}">
      <dgm:prSet/>
      <dgm:spPr/>
      <dgm:t>
        <a:bodyPr/>
        <a:lstStyle/>
        <a:p>
          <a:endParaRPr lang="en-GB"/>
        </a:p>
      </dgm:t>
    </dgm:pt>
    <dgm:pt modelId="{008AD8EB-A194-4CDD-9878-F90127FDDA5A}" type="sibTrans" cxnId="{C2E2CAB7-6268-4667-8BEC-9B2B948CAE4E}">
      <dgm:prSet/>
      <dgm:spPr/>
      <dgm:t>
        <a:bodyPr/>
        <a:lstStyle/>
        <a:p>
          <a:endParaRPr lang="en-GB"/>
        </a:p>
      </dgm:t>
    </dgm:pt>
    <dgm:pt modelId="{4FE3A583-EE9B-46B3-A53F-32F707D5DF6F}" type="pres">
      <dgm:prSet presAssocID="{60677AA1-E4A3-44C8-BAE4-DD35616E64C8}" presName="cycle" presStyleCnt="0">
        <dgm:presLayoutVars>
          <dgm:dir/>
          <dgm:resizeHandles val="exact"/>
        </dgm:presLayoutVars>
      </dgm:prSet>
      <dgm:spPr/>
    </dgm:pt>
    <dgm:pt modelId="{357FDB81-7BB2-4E39-8CE4-01DEFE4B7D1F}" type="pres">
      <dgm:prSet presAssocID="{EBB00E51-290A-4A87-8D5B-8650A926A138}" presName="node" presStyleLbl="node1" presStyleIdx="0" presStyleCnt="5" custScaleX="115574">
        <dgm:presLayoutVars>
          <dgm:bulletEnabled val="1"/>
        </dgm:presLayoutVars>
      </dgm:prSet>
      <dgm:spPr/>
    </dgm:pt>
    <dgm:pt modelId="{D857B15F-D747-4FE4-B097-AA2702CF8FC3}" type="pres">
      <dgm:prSet presAssocID="{6066485B-A7DC-4BE6-9742-F639861195E7}" presName="sibTrans" presStyleLbl="sibTrans2D1" presStyleIdx="0" presStyleCnt="5"/>
      <dgm:spPr/>
    </dgm:pt>
    <dgm:pt modelId="{E5B2E63D-D647-457C-B3A3-A9698B296D80}" type="pres">
      <dgm:prSet presAssocID="{6066485B-A7DC-4BE6-9742-F639861195E7}" presName="connectorText" presStyleLbl="sibTrans2D1" presStyleIdx="0" presStyleCnt="5"/>
      <dgm:spPr/>
    </dgm:pt>
    <dgm:pt modelId="{42532733-6820-4658-92A6-3D64FCC70326}" type="pres">
      <dgm:prSet presAssocID="{FA99FDE7-A8DE-47CA-A27E-2F2CD9286EF8}" presName="node" presStyleLbl="node1" presStyleIdx="1" presStyleCnt="5" custScaleX="131359">
        <dgm:presLayoutVars>
          <dgm:bulletEnabled val="1"/>
        </dgm:presLayoutVars>
      </dgm:prSet>
      <dgm:spPr/>
    </dgm:pt>
    <dgm:pt modelId="{3907BD06-A708-4E1A-9FF8-BFDF92A110B8}" type="pres">
      <dgm:prSet presAssocID="{D041BFD6-38E2-43D5-860C-08FC4AA43827}" presName="sibTrans" presStyleLbl="sibTrans2D1" presStyleIdx="1" presStyleCnt="5"/>
      <dgm:spPr/>
    </dgm:pt>
    <dgm:pt modelId="{27D54EAC-D04A-4DBE-80ED-2F0F10F2C6A6}" type="pres">
      <dgm:prSet presAssocID="{D041BFD6-38E2-43D5-860C-08FC4AA43827}" presName="connectorText" presStyleLbl="sibTrans2D1" presStyleIdx="1" presStyleCnt="5"/>
      <dgm:spPr/>
    </dgm:pt>
    <dgm:pt modelId="{0911F9F2-562E-4BB4-9AB7-0809EC2D9092}" type="pres">
      <dgm:prSet presAssocID="{BCF8D1C8-CD58-4DC8-B289-B865C9034FB7}" presName="node" presStyleLbl="node1" presStyleIdx="2" presStyleCnt="5" custScaleX="114509">
        <dgm:presLayoutVars>
          <dgm:bulletEnabled val="1"/>
        </dgm:presLayoutVars>
      </dgm:prSet>
      <dgm:spPr/>
    </dgm:pt>
    <dgm:pt modelId="{A13FED44-C8D6-44AF-B5F6-465E8794DB94}" type="pres">
      <dgm:prSet presAssocID="{B5CBC9E4-6B3C-4DE4-B047-6244D2A2D629}" presName="sibTrans" presStyleLbl="sibTrans2D1" presStyleIdx="2" presStyleCnt="5"/>
      <dgm:spPr/>
    </dgm:pt>
    <dgm:pt modelId="{4FE0C011-BB4A-4CA0-9E6C-41EBD444052C}" type="pres">
      <dgm:prSet presAssocID="{B5CBC9E4-6B3C-4DE4-B047-6244D2A2D629}" presName="connectorText" presStyleLbl="sibTrans2D1" presStyleIdx="2" presStyleCnt="5"/>
      <dgm:spPr/>
    </dgm:pt>
    <dgm:pt modelId="{50DEFB95-8469-4BEF-9241-BE77039F95F7}" type="pres">
      <dgm:prSet presAssocID="{C2596D22-854E-4BE3-853C-3F6193484F14}" presName="node" presStyleLbl="node1" presStyleIdx="3" presStyleCnt="5" custScaleX="134179">
        <dgm:presLayoutVars>
          <dgm:bulletEnabled val="1"/>
        </dgm:presLayoutVars>
      </dgm:prSet>
      <dgm:spPr/>
    </dgm:pt>
    <dgm:pt modelId="{A20E5F80-8062-456E-9BDA-CEE4685EB7C5}" type="pres">
      <dgm:prSet presAssocID="{67D23F57-40F1-4311-A757-F2F1A05EBD62}" presName="sibTrans" presStyleLbl="sibTrans2D1" presStyleIdx="3" presStyleCnt="5"/>
      <dgm:spPr/>
    </dgm:pt>
    <dgm:pt modelId="{C73618FA-E663-421B-AA2B-B81199460756}" type="pres">
      <dgm:prSet presAssocID="{67D23F57-40F1-4311-A757-F2F1A05EBD62}" presName="connectorText" presStyleLbl="sibTrans2D1" presStyleIdx="3" presStyleCnt="5"/>
      <dgm:spPr/>
    </dgm:pt>
    <dgm:pt modelId="{C89C0C20-5FD4-46C1-8412-7377647E2301}" type="pres">
      <dgm:prSet presAssocID="{FD6C6283-7368-4BB9-846C-A7D725D6E2C6}" presName="node" presStyleLbl="node1" presStyleIdx="4" presStyleCnt="5" custScaleX="132590">
        <dgm:presLayoutVars>
          <dgm:bulletEnabled val="1"/>
        </dgm:presLayoutVars>
      </dgm:prSet>
      <dgm:spPr/>
    </dgm:pt>
    <dgm:pt modelId="{981F486A-6727-4172-ADB2-B8923D983320}" type="pres">
      <dgm:prSet presAssocID="{008AD8EB-A194-4CDD-9878-F90127FDDA5A}" presName="sibTrans" presStyleLbl="sibTrans2D1" presStyleIdx="4" presStyleCnt="5"/>
      <dgm:spPr/>
    </dgm:pt>
    <dgm:pt modelId="{7636AAFB-891A-4C6F-A29C-6D59A12C1A44}" type="pres">
      <dgm:prSet presAssocID="{008AD8EB-A194-4CDD-9878-F90127FDDA5A}" presName="connectorText" presStyleLbl="sibTrans2D1" presStyleIdx="4" presStyleCnt="5"/>
      <dgm:spPr/>
    </dgm:pt>
  </dgm:ptLst>
  <dgm:cxnLst>
    <dgm:cxn modelId="{372AF012-285C-44DC-A3F0-0117AA1A5662}" type="presOf" srcId="{BCF8D1C8-CD58-4DC8-B289-B865C9034FB7}" destId="{0911F9F2-562E-4BB4-9AB7-0809EC2D9092}" srcOrd="0" destOrd="0" presId="urn:microsoft.com/office/officeart/2005/8/layout/cycle2"/>
    <dgm:cxn modelId="{413BE719-F84B-4A63-8660-CCA498E00400}" type="presOf" srcId="{67D23F57-40F1-4311-A757-F2F1A05EBD62}" destId="{A20E5F80-8062-456E-9BDA-CEE4685EB7C5}" srcOrd="0" destOrd="0" presId="urn:microsoft.com/office/officeart/2005/8/layout/cycle2"/>
    <dgm:cxn modelId="{23C1721F-C5A6-4D0E-B30B-DB13400EC6D2}" type="presOf" srcId="{60677AA1-E4A3-44C8-BAE4-DD35616E64C8}" destId="{4FE3A583-EE9B-46B3-A53F-32F707D5DF6F}" srcOrd="0" destOrd="0" presId="urn:microsoft.com/office/officeart/2005/8/layout/cycle2"/>
    <dgm:cxn modelId="{B0498020-7C55-47C5-978C-BF00E7B4C825}" type="presOf" srcId="{FA99FDE7-A8DE-47CA-A27E-2F2CD9286EF8}" destId="{42532733-6820-4658-92A6-3D64FCC70326}" srcOrd="0" destOrd="0" presId="urn:microsoft.com/office/officeart/2005/8/layout/cycle2"/>
    <dgm:cxn modelId="{F6BE4829-4C1E-4F56-BCB5-419068236C44}" srcId="{60677AA1-E4A3-44C8-BAE4-DD35616E64C8}" destId="{FA99FDE7-A8DE-47CA-A27E-2F2CD9286EF8}" srcOrd="1" destOrd="0" parTransId="{18078824-D505-4256-A7A6-60581F9E7E67}" sibTransId="{D041BFD6-38E2-43D5-860C-08FC4AA43827}"/>
    <dgm:cxn modelId="{990F322B-E531-4275-BB76-05F8EF04EBC1}" type="presOf" srcId="{B5CBC9E4-6B3C-4DE4-B047-6244D2A2D629}" destId="{4FE0C011-BB4A-4CA0-9E6C-41EBD444052C}" srcOrd="1" destOrd="0" presId="urn:microsoft.com/office/officeart/2005/8/layout/cycle2"/>
    <dgm:cxn modelId="{C9A5F32B-ACAD-49A5-9AD7-D79A2BD01F57}" type="presOf" srcId="{67D23F57-40F1-4311-A757-F2F1A05EBD62}" destId="{C73618FA-E663-421B-AA2B-B81199460756}" srcOrd="1" destOrd="0" presId="urn:microsoft.com/office/officeart/2005/8/layout/cycle2"/>
    <dgm:cxn modelId="{05BE7540-DA09-470F-9BB9-57390FA42AB1}" type="presOf" srcId="{6066485B-A7DC-4BE6-9742-F639861195E7}" destId="{E5B2E63D-D647-457C-B3A3-A9698B296D80}" srcOrd="1" destOrd="0" presId="urn:microsoft.com/office/officeart/2005/8/layout/cycle2"/>
    <dgm:cxn modelId="{0627724F-0CF0-45F3-B575-8B6AA6E9865F}" type="presOf" srcId="{EBB00E51-290A-4A87-8D5B-8650A926A138}" destId="{357FDB81-7BB2-4E39-8CE4-01DEFE4B7D1F}" srcOrd="0" destOrd="0" presId="urn:microsoft.com/office/officeart/2005/8/layout/cycle2"/>
    <dgm:cxn modelId="{F319CC89-36D8-4DD5-8531-64D6B1B89F1F}" type="presOf" srcId="{C2596D22-854E-4BE3-853C-3F6193484F14}" destId="{50DEFB95-8469-4BEF-9241-BE77039F95F7}" srcOrd="0" destOrd="0" presId="urn:microsoft.com/office/officeart/2005/8/layout/cycle2"/>
    <dgm:cxn modelId="{EBE57D8B-C7A6-43B1-B099-46A95E77750E}" type="presOf" srcId="{FD6C6283-7368-4BB9-846C-A7D725D6E2C6}" destId="{C89C0C20-5FD4-46C1-8412-7377647E2301}" srcOrd="0" destOrd="0" presId="urn:microsoft.com/office/officeart/2005/8/layout/cycle2"/>
    <dgm:cxn modelId="{66941495-237B-4EC9-8277-0D0138260C6F}" type="presOf" srcId="{008AD8EB-A194-4CDD-9878-F90127FDDA5A}" destId="{7636AAFB-891A-4C6F-A29C-6D59A12C1A44}" srcOrd="1" destOrd="0" presId="urn:microsoft.com/office/officeart/2005/8/layout/cycle2"/>
    <dgm:cxn modelId="{DC98CCA9-4441-49CA-A9BE-E5224AADA5DF}" type="presOf" srcId="{D041BFD6-38E2-43D5-860C-08FC4AA43827}" destId="{3907BD06-A708-4E1A-9FF8-BFDF92A110B8}" srcOrd="0" destOrd="0" presId="urn:microsoft.com/office/officeart/2005/8/layout/cycle2"/>
    <dgm:cxn modelId="{3068A1B2-C704-40D9-87AC-A44BE6D9BC1E}" type="presOf" srcId="{008AD8EB-A194-4CDD-9878-F90127FDDA5A}" destId="{981F486A-6727-4172-ADB2-B8923D983320}" srcOrd="0" destOrd="0" presId="urn:microsoft.com/office/officeart/2005/8/layout/cycle2"/>
    <dgm:cxn modelId="{C2E2CAB7-6268-4667-8BEC-9B2B948CAE4E}" srcId="{60677AA1-E4A3-44C8-BAE4-DD35616E64C8}" destId="{FD6C6283-7368-4BB9-846C-A7D725D6E2C6}" srcOrd="4" destOrd="0" parTransId="{EFC89B28-000B-4244-AEB5-A22D3AE0996D}" sibTransId="{008AD8EB-A194-4CDD-9878-F90127FDDA5A}"/>
    <dgm:cxn modelId="{372F11CC-D2A7-48E2-927E-C5568D5207B7}" type="presOf" srcId="{D041BFD6-38E2-43D5-860C-08FC4AA43827}" destId="{27D54EAC-D04A-4DBE-80ED-2F0F10F2C6A6}" srcOrd="1" destOrd="0" presId="urn:microsoft.com/office/officeart/2005/8/layout/cycle2"/>
    <dgm:cxn modelId="{7DC64FD6-A175-4EB2-B108-958697088593}" srcId="{60677AA1-E4A3-44C8-BAE4-DD35616E64C8}" destId="{EBB00E51-290A-4A87-8D5B-8650A926A138}" srcOrd="0" destOrd="0" parTransId="{5817E77B-2BC1-4BA8-B5C6-50AC8692768A}" sibTransId="{6066485B-A7DC-4BE6-9742-F639861195E7}"/>
    <dgm:cxn modelId="{CBB8AFD8-3741-4399-998A-A1BDDDE4960E}" srcId="{60677AA1-E4A3-44C8-BAE4-DD35616E64C8}" destId="{C2596D22-854E-4BE3-853C-3F6193484F14}" srcOrd="3" destOrd="0" parTransId="{DC64AB10-3DF6-4DC7-8494-AE7E08DBAE04}" sibTransId="{67D23F57-40F1-4311-A757-F2F1A05EBD62}"/>
    <dgm:cxn modelId="{F24BF0E5-6D8A-402F-BB73-6A3758951061}" type="presOf" srcId="{B5CBC9E4-6B3C-4DE4-B047-6244D2A2D629}" destId="{A13FED44-C8D6-44AF-B5F6-465E8794DB94}" srcOrd="0" destOrd="0" presId="urn:microsoft.com/office/officeart/2005/8/layout/cycle2"/>
    <dgm:cxn modelId="{CDD665F2-69AB-41C2-9B7C-601E6C403A4A}" type="presOf" srcId="{6066485B-A7DC-4BE6-9742-F639861195E7}" destId="{D857B15F-D747-4FE4-B097-AA2702CF8FC3}" srcOrd="0" destOrd="0" presId="urn:microsoft.com/office/officeart/2005/8/layout/cycle2"/>
    <dgm:cxn modelId="{4C9C90FD-228E-4229-A325-BE1485CAA258}" srcId="{60677AA1-E4A3-44C8-BAE4-DD35616E64C8}" destId="{BCF8D1C8-CD58-4DC8-B289-B865C9034FB7}" srcOrd="2" destOrd="0" parTransId="{A00F7AEF-EB3D-4EAE-B84C-42729E764229}" sibTransId="{B5CBC9E4-6B3C-4DE4-B047-6244D2A2D629}"/>
    <dgm:cxn modelId="{6E9400F2-E8D1-478F-B100-744DA002CEF4}" type="presParOf" srcId="{4FE3A583-EE9B-46B3-A53F-32F707D5DF6F}" destId="{357FDB81-7BB2-4E39-8CE4-01DEFE4B7D1F}" srcOrd="0" destOrd="0" presId="urn:microsoft.com/office/officeart/2005/8/layout/cycle2"/>
    <dgm:cxn modelId="{E0368D11-10F3-4A63-8B31-03A8F9D36AC1}" type="presParOf" srcId="{4FE3A583-EE9B-46B3-A53F-32F707D5DF6F}" destId="{D857B15F-D747-4FE4-B097-AA2702CF8FC3}" srcOrd="1" destOrd="0" presId="urn:microsoft.com/office/officeart/2005/8/layout/cycle2"/>
    <dgm:cxn modelId="{5796407F-7A40-4308-B840-33EC593BE506}" type="presParOf" srcId="{D857B15F-D747-4FE4-B097-AA2702CF8FC3}" destId="{E5B2E63D-D647-457C-B3A3-A9698B296D80}" srcOrd="0" destOrd="0" presId="urn:microsoft.com/office/officeart/2005/8/layout/cycle2"/>
    <dgm:cxn modelId="{339F4781-A1DD-47D1-83C5-3577A81731D7}" type="presParOf" srcId="{4FE3A583-EE9B-46B3-A53F-32F707D5DF6F}" destId="{42532733-6820-4658-92A6-3D64FCC70326}" srcOrd="2" destOrd="0" presId="urn:microsoft.com/office/officeart/2005/8/layout/cycle2"/>
    <dgm:cxn modelId="{747DD3BF-2912-4AF0-8BAC-ADA4B6508A88}" type="presParOf" srcId="{4FE3A583-EE9B-46B3-A53F-32F707D5DF6F}" destId="{3907BD06-A708-4E1A-9FF8-BFDF92A110B8}" srcOrd="3" destOrd="0" presId="urn:microsoft.com/office/officeart/2005/8/layout/cycle2"/>
    <dgm:cxn modelId="{BB16ED93-DE43-483F-A906-AAF9B90E22CA}" type="presParOf" srcId="{3907BD06-A708-4E1A-9FF8-BFDF92A110B8}" destId="{27D54EAC-D04A-4DBE-80ED-2F0F10F2C6A6}" srcOrd="0" destOrd="0" presId="urn:microsoft.com/office/officeart/2005/8/layout/cycle2"/>
    <dgm:cxn modelId="{E275EF8F-E86F-472F-BCEB-3A5D37578C7E}" type="presParOf" srcId="{4FE3A583-EE9B-46B3-A53F-32F707D5DF6F}" destId="{0911F9F2-562E-4BB4-9AB7-0809EC2D9092}" srcOrd="4" destOrd="0" presId="urn:microsoft.com/office/officeart/2005/8/layout/cycle2"/>
    <dgm:cxn modelId="{D7A3B338-D9C9-42A9-8616-511977DE9F38}" type="presParOf" srcId="{4FE3A583-EE9B-46B3-A53F-32F707D5DF6F}" destId="{A13FED44-C8D6-44AF-B5F6-465E8794DB94}" srcOrd="5" destOrd="0" presId="urn:microsoft.com/office/officeart/2005/8/layout/cycle2"/>
    <dgm:cxn modelId="{501EEA2A-E14F-4A53-96B6-06DD976D7F8E}" type="presParOf" srcId="{A13FED44-C8D6-44AF-B5F6-465E8794DB94}" destId="{4FE0C011-BB4A-4CA0-9E6C-41EBD444052C}" srcOrd="0" destOrd="0" presId="urn:microsoft.com/office/officeart/2005/8/layout/cycle2"/>
    <dgm:cxn modelId="{D407102C-C686-4493-8E23-66DEC02AA5F4}" type="presParOf" srcId="{4FE3A583-EE9B-46B3-A53F-32F707D5DF6F}" destId="{50DEFB95-8469-4BEF-9241-BE77039F95F7}" srcOrd="6" destOrd="0" presId="urn:microsoft.com/office/officeart/2005/8/layout/cycle2"/>
    <dgm:cxn modelId="{1A3DDEBC-D957-4D39-95A6-F63ED3EC42FE}" type="presParOf" srcId="{4FE3A583-EE9B-46B3-A53F-32F707D5DF6F}" destId="{A20E5F80-8062-456E-9BDA-CEE4685EB7C5}" srcOrd="7" destOrd="0" presId="urn:microsoft.com/office/officeart/2005/8/layout/cycle2"/>
    <dgm:cxn modelId="{BFDF7C50-B577-473A-8A86-D88ACF142ED1}" type="presParOf" srcId="{A20E5F80-8062-456E-9BDA-CEE4685EB7C5}" destId="{C73618FA-E663-421B-AA2B-B81199460756}" srcOrd="0" destOrd="0" presId="urn:microsoft.com/office/officeart/2005/8/layout/cycle2"/>
    <dgm:cxn modelId="{FC2F9835-AB8D-4327-B456-CC3ED187695E}" type="presParOf" srcId="{4FE3A583-EE9B-46B3-A53F-32F707D5DF6F}" destId="{C89C0C20-5FD4-46C1-8412-7377647E2301}" srcOrd="8" destOrd="0" presId="urn:microsoft.com/office/officeart/2005/8/layout/cycle2"/>
    <dgm:cxn modelId="{7F2636E7-359B-4212-91CA-753D57B5182E}" type="presParOf" srcId="{4FE3A583-EE9B-46B3-A53F-32F707D5DF6F}" destId="{981F486A-6727-4172-ADB2-B8923D983320}" srcOrd="9" destOrd="0" presId="urn:microsoft.com/office/officeart/2005/8/layout/cycle2"/>
    <dgm:cxn modelId="{F41A4196-896D-4BF4-9F9C-79DB0B4FDF13}" type="presParOf" srcId="{981F486A-6727-4172-ADB2-B8923D983320}" destId="{7636AAFB-891A-4C6F-A29C-6D59A12C1A4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398F57-A0E8-4360-A27E-44FF12B7EA36}"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3EE74AB1-7F84-4705-959C-9FCEF7AA6531}">
      <dgm:prSet custT="1"/>
      <dgm:spPr/>
      <dgm:t>
        <a:bodyPr/>
        <a:lstStyle/>
        <a:p>
          <a:r>
            <a:rPr lang="en-US" sz="2800" dirty="0"/>
            <a:t>Website: A</a:t>
          </a:r>
          <a:r>
            <a:rPr lang="en-GB" sz="2800" dirty="0"/>
            <a:t>utisticallyscott.uk</a:t>
          </a:r>
        </a:p>
        <a:p>
          <a:r>
            <a:rPr lang="en-GB" sz="2800" dirty="0"/>
            <a:t>Facebook: </a:t>
          </a:r>
          <a:r>
            <a:rPr lang="en-GB" sz="2800" dirty="0">
              <a:hlinkClick xmlns:r="http://schemas.openxmlformats.org/officeDocument/2006/relationships" r:id="rId1"/>
            </a:rPr>
            <a:t>https://www.facebook.com/AutisticallyScott</a:t>
          </a:r>
          <a:endParaRPr lang="en-GB" sz="2800" dirty="0"/>
        </a:p>
        <a:p>
          <a:r>
            <a:rPr lang="en-GB" sz="2800" dirty="0"/>
            <a:t>Email: autisticallyscott@gmail.com</a:t>
          </a:r>
          <a:endParaRPr lang="en-US" sz="2800" dirty="0"/>
        </a:p>
      </dgm:t>
    </dgm:pt>
    <dgm:pt modelId="{2CC52DDF-1EC7-4196-B1F5-DEDBD1CB3CD3}" type="parTrans" cxnId="{954704B3-3EBC-445C-A740-E64458C3591C}">
      <dgm:prSet/>
      <dgm:spPr/>
      <dgm:t>
        <a:bodyPr/>
        <a:lstStyle/>
        <a:p>
          <a:endParaRPr lang="en-US"/>
        </a:p>
      </dgm:t>
    </dgm:pt>
    <dgm:pt modelId="{CACCA8E3-5F79-4F4B-B16D-7F142E2EFFBA}" type="sibTrans" cxnId="{954704B3-3EBC-445C-A740-E64458C3591C}">
      <dgm:prSet/>
      <dgm:spPr/>
      <dgm:t>
        <a:bodyPr/>
        <a:lstStyle/>
        <a:p>
          <a:endParaRPr lang="en-US"/>
        </a:p>
      </dgm:t>
    </dgm:pt>
    <dgm:pt modelId="{8C61D5C5-755D-4D2E-863B-2B30256CC5AF}" type="pres">
      <dgm:prSet presAssocID="{20398F57-A0E8-4360-A27E-44FF12B7EA36}" presName="vert0" presStyleCnt="0">
        <dgm:presLayoutVars>
          <dgm:dir/>
          <dgm:animOne val="branch"/>
          <dgm:animLvl val="lvl"/>
        </dgm:presLayoutVars>
      </dgm:prSet>
      <dgm:spPr/>
    </dgm:pt>
    <dgm:pt modelId="{A2D149F2-14C9-4D91-B229-70371ACF9413}" type="pres">
      <dgm:prSet presAssocID="{3EE74AB1-7F84-4705-959C-9FCEF7AA6531}" presName="thickLine" presStyleLbl="alignNode1" presStyleIdx="0" presStyleCnt="1"/>
      <dgm:spPr/>
    </dgm:pt>
    <dgm:pt modelId="{12C0949B-EC94-4A6A-8CA7-D985B7D392D0}" type="pres">
      <dgm:prSet presAssocID="{3EE74AB1-7F84-4705-959C-9FCEF7AA6531}" presName="horz1" presStyleCnt="0"/>
      <dgm:spPr/>
    </dgm:pt>
    <dgm:pt modelId="{37B6BF71-BDCD-4507-B520-29FE743E25F0}" type="pres">
      <dgm:prSet presAssocID="{3EE74AB1-7F84-4705-959C-9FCEF7AA6531}" presName="tx1" presStyleLbl="revTx" presStyleIdx="0" presStyleCnt="1" custLinFactNeighborX="1707" custLinFactNeighborY="-18942"/>
      <dgm:spPr/>
    </dgm:pt>
    <dgm:pt modelId="{E0BD9367-0622-451A-AD3D-863865C7BC5B}" type="pres">
      <dgm:prSet presAssocID="{3EE74AB1-7F84-4705-959C-9FCEF7AA6531}" presName="vert1" presStyleCnt="0"/>
      <dgm:spPr/>
    </dgm:pt>
  </dgm:ptLst>
  <dgm:cxnLst>
    <dgm:cxn modelId="{3F47CE3D-111F-4621-8B6F-3AAE9837C209}" type="presOf" srcId="{3EE74AB1-7F84-4705-959C-9FCEF7AA6531}" destId="{37B6BF71-BDCD-4507-B520-29FE743E25F0}" srcOrd="0" destOrd="0" presId="urn:microsoft.com/office/officeart/2008/layout/LinedList"/>
    <dgm:cxn modelId="{255AB393-C269-4345-A32F-D290A341F476}" type="presOf" srcId="{20398F57-A0E8-4360-A27E-44FF12B7EA36}" destId="{8C61D5C5-755D-4D2E-863B-2B30256CC5AF}" srcOrd="0" destOrd="0" presId="urn:microsoft.com/office/officeart/2008/layout/LinedList"/>
    <dgm:cxn modelId="{954704B3-3EBC-445C-A740-E64458C3591C}" srcId="{20398F57-A0E8-4360-A27E-44FF12B7EA36}" destId="{3EE74AB1-7F84-4705-959C-9FCEF7AA6531}" srcOrd="0" destOrd="0" parTransId="{2CC52DDF-1EC7-4196-B1F5-DEDBD1CB3CD3}" sibTransId="{CACCA8E3-5F79-4F4B-B16D-7F142E2EFFBA}"/>
    <dgm:cxn modelId="{7C08ED2D-5C01-49E4-B994-E6F5D34688E0}" type="presParOf" srcId="{8C61D5C5-755D-4D2E-863B-2B30256CC5AF}" destId="{A2D149F2-14C9-4D91-B229-70371ACF9413}" srcOrd="0" destOrd="0" presId="urn:microsoft.com/office/officeart/2008/layout/LinedList"/>
    <dgm:cxn modelId="{0ADE5D8D-EB0D-41AA-91D0-D0F6BAC7FF03}" type="presParOf" srcId="{8C61D5C5-755D-4D2E-863B-2B30256CC5AF}" destId="{12C0949B-EC94-4A6A-8CA7-D985B7D392D0}" srcOrd="1" destOrd="0" presId="urn:microsoft.com/office/officeart/2008/layout/LinedList"/>
    <dgm:cxn modelId="{4071EE24-3971-46D5-B260-6DE46242F924}" type="presParOf" srcId="{12C0949B-EC94-4A6A-8CA7-D985B7D392D0}" destId="{37B6BF71-BDCD-4507-B520-29FE743E25F0}" srcOrd="0" destOrd="0" presId="urn:microsoft.com/office/officeart/2008/layout/LinedList"/>
    <dgm:cxn modelId="{EF5EF15A-2C60-4A89-97D1-3632270AA02C}" type="presParOf" srcId="{12C0949B-EC94-4A6A-8CA7-D985B7D392D0}" destId="{E0BD9367-0622-451A-AD3D-863865C7BC5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31619-D04C-464C-B2C0-A1AB161F8877}">
      <dsp:nvSpPr>
        <dsp:cNvPr id="0" name=""/>
        <dsp:cNvSpPr/>
      </dsp:nvSpPr>
      <dsp:spPr>
        <a:xfrm>
          <a:off x="0" y="280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a:t>Eye Contact</a:t>
          </a:r>
          <a:endParaRPr lang="en-GB" sz="2400" kern="1200" dirty="0"/>
        </a:p>
      </dsp:txBody>
      <dsp:txXfrm>
        <a:off x="33812" y="61884"/>
        <a:ext cx="7314056" cy="625016"/>
      </dsp:txXfrm>
    </dsp:sp>
    <dsp:sp modelId="{4A5BAC33-307C-4061-AA2F-3CF0D76DC163}">
      <dsp:nvSpPr>
        <dsp:cNvPr id="0" name=""/>
        <dsp:cNvSpPr/>
      </dsp:nvSpPr>
      <dsp:spPr>
        <a:xfrm>
          <a:off x="0" y="8272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Echolalia – repeating words/sounds we hear</a:t>
          </a:r>
        </a:p>
      </dsp:txBody>
      <dsp:txXfrm>
        <a:off x="33812" y="861084"/>
        <a:ext cx="7314056" cy="625016"/>
      </dsp:txXfrm>
    </dsp:sp>
    <dsp:sp modelId="{3C43FD7D-81FF-4C11-AF57-D8974816A107}">
      <dsp:nvSpPr>
        <dsp:cNvPr id="0" name=""/>
        <dsp:cNvSpPr/>
      </dsp:nvSpPr>
      <dsp:spPr>
        <a:xfrm>
          <a:off x="0" y="16264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Honesty e.g., "you look like crap”</a:t>
          </a:r>
        </a:p>
      </dsp:txBody>
      <dsp:txXfrm>
        <a:off x="33812" y="1660284"/>
        <a:ext cx="7314056" cy="625016"/>
      </dsp:txXfrm>
    </dsp:sp>
    <dsp:sp modelId="{95513F18-0E07-4463-9208-229BAC5F9DFB}">
      <dsp:nvSpPr>
        <dsp:cNvPr id="0" name=""/>
        <dsp:cNvSpPr/>
      </dsp:nvSpPr>
      <dsp:spPr>
        <a:xfrm>
          <a:off x="0" y="24256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Literal thinking</a:t>
          </a:r>
          <a:endParaRPr lang="en-GB" sz="2400" kern="1200" dirty="0"/>
        </a:p>
      </dsp:txBody>
      <dsp:txXfrm>
        <a:off x="33812" y="2459484"/>
        <a:ext cx="7314056" cy="625016"/>
      </dsp:txXfrm>
    </dsp:sp>
    <dsp:sp modelId="{277F077D-827D-4E32-A805-28DAB3D8DDA9}">
      <dsp:nvSpPr>
        <dsp:cNvPr id="0" name=""/>
        <dsp:cNvSpPr/>
      </dsp:nvSpPr>
      <dsp:spPr>
        <a:xfrm>
          <a:off x="0" y="32248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Info dumping</a:t>
          </a:r>
          <a:endParaRPr lang="en-GB" sz="2400" kern="1200" dirty="0"/>
        </a:p>
      </dsp:txBody>
      <dsp:txXfrm>
        <a:off x="33812" y="3258684"/>
        <a:ext cx="7314056" cy="625016"/>
      </dsp:txXfrm>
    </dsp:sp>
    <dsp:sp modelId="{ED573171-534F-4EC8-946F-57BC5DC9DAF5}">
      <dsp:nvSpPr>
        <dsp:cNvPr id="0" name=""/>
        <dsp:cNvSpPr/>
      </dsp:nvSpPr>
      <dsp:spPr>
        <a:xfrm>
          <a:off x="0" y="4024071"/>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Situational Mutism – lose ability to speak</a:t>
          </a:r>
        </a:p>
      </dsp:txBody>
      <dsp:txXfrm>
        <a:off x="33812" y="4057883"/>
        <a:ext cx="7314056" cy="625016"/>
      </dsp:txXfrm>
    </dsp:sp>
    <dsp:sp modelId="{DC16BCCC-8E9B-4B64-AC0D-370F829E82E1}">
      <dsp:nvSpPr>
        <dsp:cNvPr id="0" name=""/>
        <dsp:cNvSpPr/>
      </dsp:nvSpPr>
      <dsp:spPr>
        <a:xfrm>
          <a:off x="0" y="4823272"/>
          <a:ext cx="7381680" cy="692640"/>
        </a:xfrm>
        <a:prstGeom prst="round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Language Processing (how was your day?)</a:t>
          </a:r>
          <a:endParaRPr lang="en-GB" sz="2400" kern="1200" dirty="0"/>
        </a:p>
      </dsp:txBody>
      <dsp:txXfrm>
        <a:off x="33812" y="4857084"/>
        <a:ext cx="7314056" cy="625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B9178-51D7-4258-860C-13BDD757FBB3}">
      <dsp:nvSpPr>
        <dsp:cNvPr id="0" name=""/>
        <dsp:cNvSpPr/>
      </dsp:nvSpPr>
      <dsp:spPr>
        <a:xfrm>
          <a:off x="0" y="329311"/>
          <a:ext cx="10528085" cy="5264042"/>
        </a:xfrm>
        <a:prstGeom prst="roundRect">
          <a:avLst>
            <a:gd name="adj" fmla="val 10000"/>
          </a:avLst>
        </a:prstGeom>
        <a:gradFill rotWithShape="0">
          <a:gsLst>
            <a:gs pos="0">
              <a:schemeClr val="accent4">
                <a:shade val="50000"/>
                <a:hueOff val="0"/>
                <a:satOff val="0"/>
                <a:lumOff val="0"/>
                <a:alphaOff val="0"/>
                <a:tint val="60000"/>
                <a:satMod val="105000"/>
                <a:lumMod val="105000"/>
              </a:schemeClr>
            </a:gs>
            <a:gs pos="100000">
              <a:schemeClr val="accent4">
                <a:shade val="50000"/>
                <a:hueOff val="0"/>
                <a:satOff val="0"/>
                <a:lumOff val="0"/>
                <a:alphaOff val="0"/>
                <a:tint val="65000"/>
                <a:satMod val="100000"/>
                <a:lumMod val="100000"/>
              </a:schemeClr>
            </a:gs>
            <a:gs pos="100000">
              <a:schemeClr val="accent4">
                <a:shade val="5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Be specific with words “What did you eat at lunch?”</a:t>
          </a:r>
        </a:p>
        <a:p>
          <a:pPr marL="0" lvl="0" indent="0" algn="l" defTabSz="1244600">
            <a:lnSpc>
              <a:spcPct val="90000"/>
            </a:lnSpc>
            <a:spcBef>
              <a:spcPct val="0"/>
            </a:spcBef>
            <a:spcAft>
              <a:spcPct val="35000"/>
            </a:spcAft>
            <a:buNone/>
          </a:pPr>
          <a:r>
            <a:rPr lang="en-US" sz="2800" kern="1200" dirty="0"/>
            <a:t>Presume Competence</a:t>
          </a:r>
        </a:p>
        <a:p>
          <a:pPr marL="0" lvl="0" indent="0" algn="l" defTabSz="1244600">
            <a:lnSpc>
              <a:spcPct val="90000"/>
            </a:lnSpc>
            <a:spcBef>
              <a:spcPct val="0"/>
            </a:spcBef>
            <a:spcAft>
              <a:spcPct val="35000"/>
            </a:spcAft>
            <a:buNone/>
          </a:pPr>
          <a:r>
            <a:rPr lang="en-US" sz="2800" kern="1200" dirty="0"/>
            <a:t>Break tasks or activities down into steps</a:t>
          </a:r>
        </a:p>
        <a:p>
          <a:pPr marL="0" lvl="0" indent="0" algn="l" defTabSz="1244600">
            <a:lnSpc>
              <a:spcPct val="90000"/>
            </a:lnSpc>
            <a:spcBef>
              <a:spcPct val="0"/>
            </a:spcBef>
            <a:spcAft>
              <a:spcPct val="35000"/>
            </a:spcAft>
            <a:buNone/>
          </a:pPr>
          <a:r>
            <a:rPr lang="en-US" sz="2800" kern="1200" dirty="0"/>
            <a:t>Let us info dump!</a:t>
          </a:r>
        </a:p>
        <a:p>
          <a:pPr marL="0" lvl="0" indent="0" algn="l" defTabSz="1244600">
            <a:lnSpc>
              <a:spcPct val="90000"/>
            </a:lnSpc>
            <a:spcBef>
              <a:spcPct val="0"/>
            </a:spcBef>
            <a:spcAft>
              <a:spcPct val="35000"/>
            </a:spcAft>
            <a:buNone/>
          </a:pPr>
          <a:r>
            <a:rPr lang="en-US" sz="2800" kern="1200" dirty="0" err="1"/>
            <a:t>Utilise</a:t>
          </a:r>
          <a:r>
            <a:rPr lang="en-US" sz="2800" kern="1200" dirty="0"/>
            <a:t> AAC (text, drawings, pictures, devices)</a:t>
          </a:r>
        </a:p>
        <a:p>
          <a:pPr marL="0" lvl="0" indent="0" algn="l" defTabSz="1244600">
            <a:lnSpc>
              <a:spcPct val="90000"/>
            </a:lnSpc>
            <a:spcBef>
              <a:spcPct val="0"/>
            </a:spcBef>
            <a:spcAft>
              <a:spcPct val="35000"/>
            </a:spcAft>
            <a:buNone/>
          </a:pPr>
          <a:r>
            <a:rPr lang="en-US" sz="2800" kern="1200" dirty="0"/>
            <a:t>Avoid giving too many questions or information.</a:t>
          </a:r>
        </a:p>
        <a:p>
          <a:pPr marL="0" lvl="0" indent="0" algn="l" defTabSz="1244600">
            <a:lnSpc>
              <a:spcPct val="90000"/>
            </a:lnSpc>
            <a:spcBef>
              <a:spcPct val="0"/>
            </a:spcBef>
            <a:spcAft>
              <a:spcPct val="35000"/>
            </a:spcAft>
            <a:buNone/>
          </a:pPr>
          <a:r>
            <a:rPr lang="en-GB" sz="2800" kern="1200" dirty="0"/>
            <a:t>Opportunity for person to ask clarifying questions</a:t>
          </a:r>
        </a:p>
      </dsp:txBody>
      <dsp:txXfrm>
        <a:off x="154179" y="483490"/>
        <a:ext cx="10219727" cy="4955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B005F-07B0-4D95-8983-4A042FE5405E}">
      <dsp:nvSpPr>
        <dsp:cNvPr id="0" name=""/>
        <dsp:cNvSpPr/>
      </dsp:nvSpPr>
      <dsp:spPr>
        <a:xfrm rot="10800000">
          <a:off x="1741062" y="192604"/>
          <a:ext cx="3725326" cy="1555948"/>
        </a:xfrm>
        <a:prstGeom prst="homePlate">
          <a:avLst/>
        </a:prstGeom>
        <a:gradFill rotWithShape="0">
          <a:gsLst>
            <a:gs pos="0">
              <a:schemeClr val="accent5">
                <a:hueOff val="0"/>
                <a:satOff val="0"/>
                <a:lumOff val="0"/>
                <a:alphaOff val="0"/>
                <a:tint val="60000"/>
                <a:satMod val="105000"/>
                <a:lumMod val="105000"/>
              </a:schemeClr>
            </a:gs>
            <a:gs pos="100000">
              <a:schemeClr val="accent5">
                <a:hueOff val="0"/>
                <a:satOff val="0"/>
                <a:lumOff val="0"/>
                <a:alphaOff val="0"/>
                <a:tint val="65000"/>
                <a:satMod val="100000"/>
                <a:lumMod val="100000"/>
              </a:schemeClr>
            </a:gs>
            <a:gs pos="100000">
              <a:schemeClr val="accent5">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6130" tIns="106680" rIns="199136" bIns="106680" numCol="1" spcCol="1270" anchor="ctr" anchorCtr="0">
          <a:noAutofit/>
        </a:bodyPr>
        <a:lstStyle/>
        <a:p>
          <a:pPr marL="0" lvl="0" indent="0" algn="ctr" defTabSz="1244600">
            <a:lnSpc>
              <a:spcPct val="90000"/>
            </a:lnSpc>
            <a:spcBef>
              <a:spcPct val="0"/>
            </a:spcBef>
            <a:spcAft>
              <a:spcPct val="35000"/>
            </a:spcAft>
            <a:buSzPts val="3000"/>
            <a:buNone/>
          </a:pPr>
          <a:r>
            <a:rPr lang="en-GB" sz="2800" kern="1200" dirty="0" err="1"/>
            <a:t>Monotropism</a:t>
          </a:r>
          <a:endParaRPr lang="en-GB" sz="2800" kern="1200" dirty="0"/>
        </a:p>
      </dsp:txBody>
      <dsp:txXfrm rot="10800000">
        <a:off x="2130049" y="192604"/>
        <a:ext cx="3336339" cy="1555948"/>
      </dsp:txXfrm>
    </dsp:sp>
    <dsp:sp modelId="{65256D6A-A15F-4E4E-861E-035D89C8937C}">
      <dsp:nvSpPr>
        <dsp:cNvPr id="0" name=""/>
        <dsp:cNvSpPr/>
      </dsp:nvSpPr>
      <dsp:spPr>
        <a:xfrm>
          <a:off x="424120" y="40502"/>
          <a:ext cx="1678759" cy="19402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8000" r="-8000"/>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89F540A-047D-418F-9801-52024F8957B0}">
      <dsp:nvSpPr>
        <dsp:cNvPr id="0" name=""/>
        <dsp:cNvSpPr/>
      </dsp:nvSpPr>
      <dsp:spPr>
        <a:xfrm rot="10800000">
          <a:off x="1855460" y="2381517"/>
          <a:ext cx="3725326" cy="1555948"/>
        </a:xfrm>
        <a:prstGeom prst="homePlate">
          <a:avLst/>
        </a:prstGeom>
        <a:gradFill rotWithShape="0">
          <a:gsLst>
            <a:gs pos="0">
              <a:schemeClr val="accent5">
                <a:hueOff val="0"/>
                <a:satOff val="0"/>
                <a:lumOff val="0"/>
                <a:alphaOff val="0"/>
                <a:tint val="60000"/>
                <a:satMod val="105000"/>
                <a:lumMod val="105000"/>
              </a:schemeClr>
            </a:gs>
            <a:gs pos="100000">
              <a:schemeClr val="accent5">
                <a:hueOff val="0"/>
                <a:satOff val="0"/>
                <a:lumOff val="0"/>
                <a:alphaOff val="0"/>
                <a:tint val="65000"/>
                <a:satMod val="100000"/>
                <a:lumMod val="100000"/>
              </a:schemeClr>
            </a:gs>
            <a:gs pos="100000">
              <a:schemeClr val="accent5">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6130" tIns="106680" rIns="199136" bIns="106680" numCol="1" spcCol="1270" anchor="ctr" anchorCtr="0">
          <a:noAutofit/>
        </a:bodyPr>
        <a:lstStyle/>
        <a:p>
          <a:pPr marL="0" lvl="0" indent="0" algn="ctr" defTabSz="1244600">
            <a:lnSpc>
              <a:spcPct val="90000"/>
            </a:lnSpc>
            <a:spcBef>
              <a:spcPct val="0"/>
            </a:spcBef>
            <a:spcAft>
              <a:spcPct val="35000"/>
            </a:spcAft>
            <a:buSzPts val="3000"/>
            <a:buNone/>
          </a:pPr>
          <a:r>
            <a:rPr lang="en-GB" sz="2800" kern="1200"/>
            <a:t>Spiky Profile</a:t>
          </a:r>
          <a:endParaRPr lang="en-GB" sz="2800" kern="1200" dirty="0"/>
        </a:p>
      </dsp:txBody>
      <dsp:txXfrm rot="10800000">
        <a:off x="2244447" y="2381517"/>
        <a:ext cx="3336339" cy="1555948"/>
      </dsp:txXfrm>
    </dsp:sp>
    <dsp:sp modelId="{B7831ED4-A36C-4166-BD4D-67D8F1EE4E4E}">
      <dsp:nvSpPr>
        <dsp:cNvPr id="0" name=""/>
        <dsp:cNvSpPr/>
      </dsp:nvSpPr>
      <dsp:spPr>
        <a:xfrm>
          <a:off x="549347" y="2405183"/>
          <a:ext cx="1555948" cy="1555948"/>
        </a:xfrm>
        <a:prstGeom prst="ellipse">
          <a:avLst/>
        </a:prstGeom>
        <a:blipFill>
          <a:blip xmlns:r="http://schemas.openxmlformats.org/officeDocument/2006/relationships" r:embed="rId2"/>
          <a:srcRect/>
          <a:stretch>
            <a:fillRect l="-25000" r="-25000"/>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C88C49-12B9-49ED-83BF-C6FC89861CD6}">
      <dsp:nvSpPr>
        <dsp:cNvPr id="0" name=""/>
        <dsp:cNvSpPr/>
      </dsp:nvSpPr>
      <dsp:spPr>
        <a:xfrm rot="10800000">
          <a:off x="1833517" y="181655"/>
          <a:ext cx="3812682" cy="1446132"/>
        </a:xfrm>
        <a:prstGeom prst="homePlate">
          <a:avLst/>
        </a:prstGeom>
        <a:gradFill rotWithShape="0">
          <a:gsLst>
            <a:gs pos="0">
              <a:schemeClr val="accent3">
                <a:hueOff val="0"/>
                <a:satOff val="0"/>
                <a:lumOff val="0"/>
                <a:alphaOff val="0"/>
                <a:tint val="60000"/>
                <a:satMod val="105000"/>
                <a:lumMod val="105000"/>
              </a:schemeClr>
            </a:gs>
            <a:gs pos="100000">
              <a:schemeClr val="accent3">
                <a:hueOff val="0"/>
                <a:satOff val="0"/>
                <a:lumOff val="0"/>
                <a:alphaOff val="0"/>
                <a:tint val="65000"/>
                <a:satMod val="100000"/>
                <a:lumMod val="10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770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a:t>Autistic Play</a:t>
          </a:r>
          <a:endParaRPr lang="en-GB" sz="2800" kern="1200" dirty="0"/>
        </a:p>
      </dsp:txBody>
      <dsp:txXfrm rot="10800000">
        <a:off x="2195050" y="181655"/>
        <a:ext cx="3451149" cy="1446132"/>
      </dsp:txXfrm>
    </dsp:sp>
    <dsp:sp modelId="{59227617-F713-41C9-AC92-F7EF4D049401}">
      <dsp:nvSpPr>
        <dsp:cNvPr id="0" name=""/>
        <dsp:cNvSpPr/>
      </dsp:nvSpPr>
      <dsp:spPr>
        <a:xfrm>
          <a:off x="589863" y="0"/>
          <a:ext cx="1719061" cy="1855084"/>
        </a:xfrm>
        <a:prstGeom prst="ellipse">
          <a:avLst/>
        </a:prstGeom>
        <a:blipFill>
          <a:blip xmlns:r="http://schemas.openxmlformats.org/officeDocument/2006/relationships" r:embed="rId1"/>
          <a:srcRect/>
          <a:stretch>
            <a:fillRect l="-14000" r="-14000"/>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74CB04F-7D23-46D8-8D85-DE229B19068F}">
      <dsp:nvSpPr>
        <dsp:cNvPr id="0" name=""/>
        <dsp:cNvSpPr/>
      </dsp:nvSpPr>
      <dsp:spPr>
        <a:xfrm rot="10800000">
          <a:off x="1920674" y="2303121"/>
          <a:ext cx="3812682" cy="1446132"/>
        </a:xfrm>
        <a:prstGeom prst="homePlate">
          <a:avLst/>
        </a:prstGeom>
        <a:gradFill rotWithShape="0">
          <a:gsLst>
            <a:gs pos="0">
              <a:schemeClr val="accent3">
                <a:hueOff val="0"/>
                <a:satOff val="0"/>
                <a:lumOff val="0"/>
                <a:alphaOff val="0"/>
                <a:tint val="60000"/>
                <a:satMod val="105000"/>
                <a:lumMod val="105000"/>
              </a:schemeClr>
            </a:gs>
            <a:gs pos="100000">
              <a:schemeClr val="accent3">
                <a:hueOff val="0"/>
                <a:satOff val="0"/>
                <a:lumOff val="0"/>
                <a:alphaOff val="0"/>
                <a:tint val="65000"/>
                <a:satMod val="100000"/>
                <a:lumMod val="10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7704" tIns="106680" rIns="199136" bIns="106680" numCol="1" spcCol="1270" anchor="ctr" anchorCtr="0">
          <a:noAutofit/>
        </a:bodyPr>
        <a:lstStyle/>
        <a:p>
          <a:pPr marL="0" lvl="0" indent="0" algn="ctr" defTabSz="1244600">
            <a:lnSpc>
              <a:spcPct val="90000"/>
            </a:lnSpc>
            <a:spcBef>
              <a:spcPct val="0"/>
            </a:spcBef>
            <a:spcAft>
              <a:spcPct val="35000"/>
            </a:spcAft>
            <a:buNone/>
          </a:pPr>
          <a:r>
            <a:rPr lang="en-GB" sz="2800" kern="1200"/>
            <a:t>Learning Styles</a:t>
          </a:r>
          <a:endParaRPr lang="en-GB" sz="2800" kern="1200" dirty="0"/>
        </a:p>
      </dsp:txBody>
      <dsp:txXfrm rot="10800000">
        <a:off x="2282207" y="2303121"/>
        <a:ext cx="3451149" cy="1446132"/>
      </dsp:txXfrm>
    </dsp:sp>
    <dsp:sp modelId="{0A600FEB-4651-4FEC-84C3-BD397CEE4E6C}">
      <dsp:nvSpPr>
        <dsp:cNvPr id="0" name=""/>
        <dsp:cNvSpPr/>
      </dsp:nvSpPr>
      <dsp:spPr>
        <a:xfrm>
          <a:off x="615521" y="2288991"/>
          <a:ext cx="1757861" cy="17769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59A01F-B9BA-4AA7-9D90-F8196FD5ABA3}">
      <dsp:nvSpPr>
        <dsp:cNvPr id="0" name=""/>
        <dsp:cNvSpPr/>
      </dsp:nvSpPr>
      <dsp:spPr>
        <a:xfrm>
          <a:off x="1041383" y="1334"/>
          <a:ext cx="2676094" cy="1843829"/>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F3449-66BB-42B3-849F-9A2FDD5194A3}">
      <dsp:nvSpPr>
        <dsp:cNvPr id="0" name=""/>
        <dsp:cNvSpPr/>
      </dsp:nvSpPr>
      <dsp:spPr>
        <a:xfrm>
          <a:off x="1041383" y="1845163"/>
          <a:ext cx="2676094" cy="99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Visual timetables</a:t>
          </a:r>
          <a:endParaRPr lang="en-GB" sz="2800" kern="1200" dirty="0"/>
        </a:p>
      </dsp:txBody>
      <dsp:txXfrm>
        <a:off x="1041383" y="1845163"/>
        <a:ext cx="2676094" cy="992831"/>
      </dsp:txXfrm>
    </dsp:sp>
    <dsp:sp modelId="{6F6A6737-64F2-468D-AB64-CF668665A8EA}">
      <dsp:nvSpPr>
        <dsp:cNvPr id="0" name=""/>
        <dsp:cNvSpPr/>
      </dsp:nvSpPr>
      <dsp:spPr>
        <a:xfrm>
          <a:off x="3985199" y="1334"/>
          <a:ext cx="2676094" cy="1843829"/>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FE8FF2-C6F3-4913-9857-9C160E510140}">
      <dsp:nvSpPr>
        <dsp:cNvPr id="0" name=""/>
        <dsp:cNvSpPr/>
      </dsp:nvSpPr>
      <dsp:spPr>
        <a:xfrm>
          <a:off x="3985199" y="1845163"/>
          <a:ext cx="2676094" cy="99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Staff images</a:t>
          </a:r>
          <a:endParaRPr lang="en-GB" sz="2800" kern="1200" dirty="0"/>
        </a:p>
      </dsp:txBody>
      <dsp:txXfrm>
        <a:off x="3985199" y="1845163"/>
        <a:ext cx="2676094" cy="992831"/>
      </dsp:txXfrm>
    </dsp:sp>
    <dsp:sp modelId="{203A4D79-D71E-44C8-8113-80219D55C126}">
      <dsp:nvSpPr>
        <dsp:cNvPr id="0" name=""/>
        <dsp:cNvSpPr/>
      </dsp:nvSpPr>
      <dsp:spPr>
        <a:xfrm>
          <a:off x="6929016" y="1334"/>
          <a:ext cx="2676094" cy="1843829"/>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09F10E-F241-43F6-A7F7-453DE80408DA}">
      <dsp:nvSpPr>
        <dsp:cNvPr id="0" name=""/>
        <dsp:cNvSpPr/>
      </dsp:nvSpPr>
      <dsp:spPr>
        <a:xfrm>
          <a:off x="6929016" y="1845163"/>
          <a:ext cx="2676094" cy="99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Area markers</a:t>
          </a:r>
          <a:endParaRPr lang="en-GB" sz="2800" kern="1200" dirty="0"/>
        </a:p>
      </dsp:txBody>
      <dsp:txXfrm>
        <a:off x="6929016" y="1845163"/>
        <a:ext cx="2676094" cy="992831"/>
      </dsp:txXfrm>
    </dsp:sp>
    <dsp:sp modelId="{F19AC5F5-57EC-49B0-99A0-A78442939B4E}">
      <dsp:nvSpPr>
        <dsp:cNvPr id="0" name=""/>
        <dsp:cNvSpPr/>
      </dsp:nvSpPr>
      <dsp:spPr>
        <a:xfrm>
          <a:off x="2513291" y="3105604"/>
          <a:ext cx="2676094" cy="1843829"/>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4C0AFA-F3C2-4EF5-BF33-2C84EF375087}">
      <dsp:nvSpPr>
        <dsp:cNvPr id="0" name=""/>
        <dsp:cNvSpPr/>
      </dsp:nvSpPr>
      <dsp:spPr>
        <a:xfrm>
          <a:off x="2513291" y="4949433"/>
          <a:ext cx="2676094" cy="99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Timers</a:t>
          </a:r>
          <a:endParaRPr lang="en-GB" sz="2800" kern="1200" dirty="0"/>
        </a:p>
      </dsp:txBody>
      <dsp:txXfrm>
        <a:off x="2513291" y="4949433"/>
        <a:ext cx="2676094" cy="992831"/>
      </dsp:txXfrm>
    </dsp:sp>
    <dsp:sp modelId="{F197F020-2F93-452D-B03A-C54621111C44}">
      <dsp:nvSpPr>
        <dsp:cNvPr id="0" name=""/>
        <dsp:cNvSpPr/>
      </dsp:nvSpPr>
      <dsp:spPr>
        <a:xfrm>
          <a:off x="5457107" y="3105604"/>
          <a:ext cx="2676094" cy="1843829"/>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F0DE41-112D-4159-9B08-660F726DA1FC}">
      <dsp:nvSpPr>
        <dsp:cNvPr id="0" name=""/>
        <dsp:cNvSpPr/>
      </dsp:nvSpPr>
      <dsp:spPr>
        <a:xfrm>
          <a:off x="5457107" y="4949433"/>
          <a:ext cx="2676094" cy="992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Countdowns</a:t>
          </a:r>
          <a:endParaRPr lang="en-GB" sz="2800" kern="1200" dirty="0"/>
        </a:p>
      </dsp:txBody>
      <dsp:txXfrm>
        <a:off x="5457107" y="4949433"/>
        <a:ext cx="2676094" cy="9928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A9290-F958-49C9-A88C-B7F2D50BC6CB}">
      <dsp:nvSpPr>
        <dsp:cNvPr id="0" name=""/>
        <dsp:cNvSpPr/>
      </dsp:nvSpPr>
      <dsp:spPr>
        <a:xfrm>
          <a:off x="0" y="820814"/>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Flexibility with uniform and clothing</a:t>
          </a:r>
          <a:endParaRPr lang="en-GB" sz="2800" kern="1200" dirty="0"/>
        </a:p>
      </dsp:txBody>
      <dsp:txXfrm>
        <a:off x="0" y="820814"/>
        <a:ext cx="3348017" cy="2008810"/>
      </dsp:txXfrm>
    </dsp:sp>
    <dsp:sp modelId="{08CB2C68-ED86-4208-82F1-1EDE2B0FA51E}">
      <dsp:nvSpPr>
        <dsp:cNvPr id="0" name=""/>
        <dsp:cNvSpPr/>
      </dsp:nvSpPr>
      <dsp:spPr>
        <a:xfrm>
          <a:off x="3682818" y="820814"/>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Use communication and sensory profiles</a:t>
          </a:r>
          <a:endParaRPr lang="en-GB" sz="2800" kern="1200" dirty="0"/>
        </a:p>
      </dsp:txBody>
      <dsp:txXfrm>
        <a:off x="3682818" y="820814"/>
        <a:ext cx="3348017" cy="2008810"/>
      </dsp:txXfrm>
    </dsp:sp>
    <dsp:sp modelId="{6A815C59-8BFB-40C4-8F86-89BE2543173E}">
      <dsp:nvSpPr>
        <dsp:cNvPr id="0" name=""/>
        <dsp:cNvSpPr/>
      </dsp:nvSpPr>
      <dsp:spPr>
        <a:xfrm>
          <a:off x="7365637" y="820814"/>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Gentle reminders with transitions</a:t>
          </a:r>
          <a:endParaRPr lang="en-GB" sz="2800" kern="1200" dirty="0"/>
        </a:p>
      </dsp:txBody>
      <dsp:txXfrm>
        <a:off x="7365637" y="820814"/>
        <a:ext cx="3348017" cy="2008810"/>
      </dsp:txXfrm>
    </dsp:sp>
    <dsp:sp modelId="{9999FE37-64E8-41AB-BC20-517EE803DFAC}">
      <dsp:nvSpPr>
        <dsp:cNvPr id="0" name=""/>
        <dsp:cNvSpPr/>
      </dsp:nvSpPr>
      <dsp:spPr>
        <a:xfrm>
          <a:off x="0" y="3164426"/>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Accepting monotropic flow</a:t>
          </a:r>
        </a:p>
      </dsp:txBody>
      <dsp:txXfrm>
        <a:off x="0" y="3164426"/>
        <a:ext cx="3348017" cy="2008810"/>
      </dsp:txXfrm>
    </dsp:sp>
    <dsp:sp modelId="{4DD46B02-AE39-4E60-BD7D-6AB9450BDAA6}">
      <dsp:nvSpPr>
        <dsp:cNvPr id="0" name=""/>
        <dsp:cNvSpPr/>
      </dsp:nvSpPr>
      <dsp:spPr>
        <a:xfrm>
          <a:off x="3682818" y="3164426"/>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Time to decompress</a:t>
          </a:r>
          <a:endParaRPr lang="en-GB" sz="2800" kern="1200" dirty="0"/>
        </a:p>
      </dsp:txBody>
      <dsp:txXfrm>
        <a:off x="3682818" y="3164426"/>
        <a:ext cx="3348017" cy="2008810"/>
      </dsp:txXfrm>
    </dsp:sp>
    <dsp:sp modelId="{C68DE51D-63F8-42F6-840A-A1CAC9A5DE5B}">
      <dsp:nvSpPr>
        <dsp:cNvPr id="0" name=""/>
        <dsp:cNvSpPr/>
      </dsp:nvSpPr>
      <dsp:spPr>
        <a:xfrm>
          <a:off x="7365637" y="3164426"/>
          <a:ext cx="3348017" cy="2008810"/>
        </a:xfrm>
        <a:prstGeom prst="rect">
          <a:avLst/>
        </a:prstGeom>
        <a:gradFill rotWithShape="0">
          <a:gsLst>
            <a:gs pos="0">
              <a:schemeClr val="accent1">
                <a:hueOff val="0"/>
                <a:satOff val="0"/>
                <a:lumOff val="0"/>
                <a:alphaOff val="0"/>
                <a:tint val="60000"/>
                <a:satMod val="105000"/>
                <a:lumMod val="105000"/>
              </a:schemeClr>
            </a:gs>
            <a:gs pos="100000">
              <a:schemeClr val="accent1">
                <a:hueOff val="0"/>
                <a:satOff val="0"/>
                <a:lumOff val="0"/>
                <a:alphaOff val="0"/>
                <a:tint val="65000"/>
                <a:satMod val="100000"/>
                <a:lumMod val="100000"/>
              </a:schemeClr>
            </a:gs>
            <a:gs pos="100000">
              <a:schemeClr val="accent1">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Teach young person about differences</a:t>
          </a:r>
          <a:endParaRPr lang="en-GB" sz="2800" kern="1200" dirty="0"/>
        </a:p>
      </dsp:txBody>
      <dsp:txXfrm>
        <a:off x="7365637" y="3164426"/>
        <a:ext cx="3348017" cy="20088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FDB81-7BB2-4E39-8CE4-01DEFE4B7D1F}">
      <dsp:nvSpPr>
        <dsp:cNvPr id="0" name=""/>
        <dsp:cNvSpPr/>
      </dsp:nvSpPr>
      <dsp:spPr>
        <a:xfrm>
          <a:off x="2932068" y="1294"/>
          <a:ext cx="1936583" cy="1675621"/>
        </a:xfrm>
        <a:prstGeom prst="ellipse">
          <a:avLst/>
        </a:prstGeom>
        <a:gradFill rotWithShape="0">
          <a:gsLst>
            <a:gs pos="0">
              <a:schemeClr val="accent2">
                <a:hueOff val="0"/>
                <a:satOff val="0"/>
                <a:lumOff val="0"/>
                <a:alphaOff val="0"/>
                <a:tint val="60000"/>
                <a:satMod val="105000"/>
                <a:lumMod val="105000"/>
              </a:schemeClr>
            </a:gs>
            <a:gs pos="100000">
              <a:schemeClr val="accent2">
                <a:hueOff val="0"/>
                <a:satOff val="0"/>
                <a:lumOff val="0"/>
                <a:alphaOff val="0"/>
                <a:tint val="65000"/>
                <a:satMod val="100000"/>
                <a:lumMod val="100000"/>
              </a:schemeClr>
            </a:gs>
            <a:gs pos="100000">
              <a:schemeClr val="accent2">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Sensory bliss</a:t>
          </a:r>
          <a:endParaRPr lang="en-GB" sz="2400" kern="1200" dirty="0"/>
        </a:p>
      </dsp:txBody>
      <dsp:txXfrm>
        <a:off x="3215674" y="246683"/>
        <a:ext cx="1369371" cy="1184843"/>
      </dsp:txXfrm>
    </dsp:sp>
    <dsp:sp modelId="{D857B15F-D747-4FE4-B097-AA2702CF8FC3}">
      <dsp:nvSpPr>
        <dsp:cNvPr id="0" name=""/>
        <dsp:cNvSpPr/>
      </dsp:nvSpPr>
      <dsp:spPr>
        <a:xfrm rot="2160000">
          <a:off x="4720049" y="1270016"/>
          <a:ext cx="325192" cy="565522"/>
        </a:xfrm>
        <a:prstGeom prst="rightArrow">
          <a:avLst>
            <a:gd name="adj1" fmla="val 60000"/>
            <a:gd name="adj2" fmla="val 50000"/>
          </a:avLst>
        </a:prstGeom>
        <a:gradFill rotWithShape="0">
          <a:gsLst>
            <a:gs pos="0">
              <a:schemeClr val="accent2">
                <a:hueOff val="0"/>
                <a:satOff val="0"/>
                <a:lumOff val="0"/>
                <a:alphaOff val="0"/>
                <a:tint val="60000"/>
                <a:satMod val="105000"/>
                <a:lumMod val="105000"/>
              </a:schemeClr>
            </a:gs>
            <a:gs pos="100000">
              <a:schemeClr val="accent2">
                <a:hueOff val="0"/>
                <a:satOff val="0"/>
                <a:lumOff val="0"/>
                <a:alphaOff val="0"/>
                <a:tint val="65000"/>
                <a:satMod val="100000"/>
                <a:lumMod val="100000"/>
              </a:schemeClr>
            </a:gs>
            <a:gs pos="100000">
              <a:schemeClr val="accent2">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4729365" y="1354448"/>
        <a:ext cx="227634" cy="339314"/>
      </dsp:txXfrm>
    </dsp:sp>
    <dsp:sp modelId="{42532733-6820-4658-92A6-3D64FCC70326}">
      <dsp:nvSpPr>
        <dsp:cNvPr id="0" name=""/>
        <dsp:cNvSpPr/>
      </dsp:nvSpPr>
      <dsp:spPr>
        <a:xfrm>
          <a:off x="4833894" y="1479136"/>
          <a:ext cx="2201080" cy="1675621"/>
        </a:xfrm>
        <a:prstGeom prst="ellipse">
          <a:avLst/>
        </a:prstGeom>
        <a:gradFill rotWithShape="0">
          <a:gsLst>
            <a:gs pos="0">
              <a:schemeClr val="accent3">
                <a:hueOff val="0"/>
                <a:satOff val="0"/>
                <a:lumOff val="0"/>
                <a:alphaOff val="0"/>
                <a:tint val="60000"/>
                <a:satMod val="105000"/>
                <a:lumMod val="105000"/>
              </a:schemeClr>
            </a:gs>
            <a:gs pos="100000">
              <a:schemeClr val="accent3">
                <a:hueOff val="0"/>
                <a:satOff val="0"/>
                <a:lumOff val="0"/>
                <a:alphaOff val="0"/>
                <a:tint val="65000"/>
                <a:satMod val="100000"/>
                <a:lumMod val="100000"/>
              </a:schemeClr>
            </a:gs>
            <a:gs pos="100000">
              <a:schemeClr val="accent3">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Stimming</a:t>
          </a:r>
          <a:endParaRPr lang="en-GB" sz="2400" kern="1200" dirty="0"/>
        </a:p>
      </dsp:txBody>
      <dsp:txXfrm>
        <a:off x="5156235" y="1724525"/>
        <a:ext cx="1556398" cy="1184843"/>
      </dsp:txXfrm>
    </dsp:sp>
    <dsp:sp modelId="{3907BD06-A708-4E1A-9FF8-BFDF92A110B8}">
      <dsp:nvSpPr>
        <dsp:cNvPr id="0" name=""/>
        <dsp:cNvSpPr/>
      </dsp:nvSpPr>
      <dsp:spPr>
        <a:xfrm rot="6480000">
          <a:off x="5333453" y="3221860"/>
          <a:ext cx="430163" cy="565522"/>
        </a:xfrm>
        <a:prstGeom prst="rightArrow">
          <a:avLst>
            <a:gd name="adj1" fmla="val 60000"/>
            <a:gd name="adj2" fmla="val 50000"/>
          </a:avLst>
        </a:prstGeom>
        <a:gradFill rotWithShape="0">
          <a:gsLst>
            <a:gs pos="0">
              <a:schemeClr val="accent3">
                <a:hueOff val="0"/>
                <a:satOff val="0"/>
                <a:lumOff val="0"/>
                <a:alphaOff val="0"/>
                <a:tint val="60000"/>
                <a:satMod val="105000"/>
                <a:lumMod val="105000"/>
              </a:schemeClr>
            </a:gs>
            <a:gs pos="100000">
              <a:schemeClr val="accent3">
                <a:hueOff val="0"/>
                <a:satOff val="0"/>
                <a:lumOff val="0"/>
                <a:alphaOff val="0"/>
                <a:tint val="65000"/>
                <a:satMod val="100000"/>
                <a:lumMod val="100000"/>
              </a:schemeClr>
            </a:gs>
            <a:gs pos="100000">
              <a:schemeClr val="accent3">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5417917" y="3273598"/>
        <a:ext cx="301114" cy="339314"/>
      </dsp:txXfrm>
    </dsp:sp>
    <dsp:sp modelId="{0911F9F2-562E-4BB4-9AB7-0809EC2D9092}">
      <dsp:nvSpPr>
        <dsp:cNvPr id="0" name=""/>
        <dsp:cNvSpPr/>
      </dsp:nvSpPr>
      <dsp:spPr>
        <a:xfrm>
          <a:off x="4198118" y="3870334"/>
          <a:ext cx="1918737" cy="1675621"/>
        </a:xfrm>
        <a:prstGeom prst="ellipse">
          <a:avLst/>
        </a:prstGeom>
        <a:gradFill rotWithShape="0">
          <a:gsLst>
            <a:gs pos="0">
              <a:schemeClr val="accent4">
                <a:hueOff val="0"/>
                <a:satOff val="0"/>
                <a:lumOff val="0"/>
                <a:alphaOff val="0"/>
                <a:tint val="60000"/>
                <a:satMod val="105000"/>
                <a:lumMod val="105000"/>
              </a:schemeClr>
            </a:gs>
            <a:gs pos="100000">
              <a:schemeClr val="accent4">
                <a:hueOff val="0"/>
                <a:satOff val="0"/>
                <a:lumOff val="0"/>
                <a:alphaOff val="0"/>
                <a:tint val="65000"/>
                <a:satMod val="100000"/>
                <a:lumMod val="100000"/>
              </a:schemeClr>
            </a:gs>
            <a:gs pos="100000">
              <a:schemeClr val="accent4">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Internal joy</a:t>
          </a:r>
          <a:endParaRPr lang="en-GB" sz="2400" kern="1200" dirty="0"/>
        </a:p>
      </dsp:txBody>
      <dsp:txXfrm>
        <a:off x="4479111" y="4115723"/>
        <a:ext cx="1356751" cy="1184843"/>
      </dsp:txXfrm>
    </dsp:sp>
    <dsp:sp modelId="{A13FED44-C8D6-44AF-B5F6-465E8794DB94}">
      <dsp:nvSpPr>
        <dsp:cNvPr id="0" name=""/>
        <dsp:cNvSpPr/>
      </dsp:nvSpPr>
      <dsp:spPr>
        <a:xfrm rot="10800000">
          <a:off x="3875078" y="4425384"/>
          <a:ext cx="228281" cy="565522"/>
        </a:xfrm>
        <a:prstGeom prst="rightArrow">
          <a:avLst>
            <a:gd name="adj1" fmla="val 60000"/>
            <a:gd name="adj2" fmla="val 50000"/>
          </a:avLst>
        </a:prstGeom>
        <a:gradFill rotWithShape="0">
          <a:gsLst>
            <a:gs pos="0">
              <a:schemeClr val="accent4">
                <a:hueOff val="0"/>
                <a:satOff val="0"/>
                <a:lumOff val="0"/>
                <a:alphaOff val="0"/>
                <a:tint val="60000"/>
                <a:satMod val="105000"/>
                <a:lumMod val="105000"/>
              </a:schemeClr>
            </a:gs>
            <a:gs pos="100000">
              <a:schemeClr val="accent4">
                <a:hueOff val="0"/>
                <a:satOff val="0"/>
                <a:lumOff val="0"/>
                <a:alphaOff val="0"/>
                <a:tint val="65000"/>
                <a:satMod val="100000"/>
                <a:lumMod val="100000"/>
              </a:schemeClr>
            </a:gs>
            <a:gs pos="100000">
              <a:schemeClr val="accent4">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3943562" y="4538488"/>
        <a:ext cx="159797" cy="339314"/>
      </dsp:txXfrm>
    </dsp:sp>
    <dsp:sp modelId="{50DEFB95-8469-4BEF-9241-BE77039F95F7}">
      <dsp:nvSpPr>
        <dsp:cNvPr id="0" name=""/>
        <dsp:cNvSpPr/>
      </dsp:nvSpPr>
      <dsp:spPr>
        <a:xfrm>
          <a:off x="1519065" y="3870334"/>
          <a:ext cx="2248332" cy="1675621"/>
        </a:xfrm>
        <a:prstGeom prst="ellipse">
          <a:avLst/>
        </a:prstGeom>
        <a:gradFill rotWithShape="0">
          <a:gsLst>
            <a:gs pos="0">
              <a:schemeClr val="accent5">
                <a:hueOff val="0"/>
                <a:satOff val="0"/>
                <a:lumOff val="0"/>
                <a:alphaOff val="0"/>
                <a:tint val="60000"/>
                <a:satMod val="105000"/>
                <a:lumMod val="105000"/>
              </a:schemeClr>
            </a:gs>
            <a:gs pos="100000">
              <a:schemeClr val="accent5">
                <a:hueOff val="0"/>
                <a:satOff val="0"/>
                <a:lumOff val="0"/>
                <a:alphaOff val="0"/>
                <a:tint val="65000"/>
                <a:satMod val="100000"/>
                <a:lumMod val="100000"/>
              </a:schemeClr>
            </a:gs>
            <a:gs pos="100000">
              <a:schemeClr val="accent5">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a:t>Joy from Interests</a:t>
          </a:r>
          <a:endParaRPr lang="en-GB" sz="2400" kern="1200" dirty="0"/>
        </a:p>
      </dsp:txBody>
      <dsp:txXfrm>
        <a:off x="1848326" y="4115723"/>
        <a:ext cx="1589810" cy="1184843"/>
      </dsp:txXfrm>
    </dsp:sp>
    <dsp:sp modelId="{A20E5F80-8062-456E-9BDA-CEE4685EB7C5}">
      <dsp:nvSpPr>
        <dsp:cNvPr id="0" name=""/>
        <dsp:cNvSpPr/>
      </dsp:nvSpPr>
      <dsp:spPr>
        <a:xfrm rot="15120000">
          <a:off x="2045737" y="3240961"/>
          <a:ext cx="425305" cy="565522"/>
        </a:xfrm>
        <a:prstGeom prst="rightArrow">
          <a:avLst>
            <a:gd name="adj1" fmla="val 60000"/>
            <a:gd name="adj2" fmla="val 50000"/>
          </a:avLst>
        </a:prstGeom>
        <a:gradFill rotWithShape="0">
          <a:gsLst>
            <a:gs pos="0">
              <a:schemeClr val="accent5">
                <a:hueOff val="0"/>
                <a:satOff val="0"/>
                <a:lumOff val="0"/>
                <a:alphaOff val="0"/>
                <a:tint val="60000"/>
                <a:satMod val="105000"/>
                <a:lumMod val="105000"/>
              </a:schemeClr>
            </a:gs>
            <a:gs pos="100000">
              <a:schemeClr val="accent5">
                <a:hueOff val="0"/>
                <a:satOff val="0"/>
                <a:lumOff val="0"/>
                <a:alphaOff val="0"/>
                <a:tint val="65000"/>
                <a:satMod val="100000"/>
                <a:lumMod val="100000"/>
              </a:schemeClr>
            </a:gs>
            <a:gs pos="100000">
              <a:schemeClr val="accent5">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rot="10800000">
        <a:off x="2129246" y="3414738"/>
        <a:ext cx="297714" cy="339314"/>
      </dsp:txXfrm>
    </dsp:sp>
    <dsp:sp modelId="{C89C0C20-5FD4-46C1-8412-7377647E2301}">
      <dsp:nvSpPr>
        <dsp:cNvPr id="0" name=""/>
        <dsp:cNvSpPr/>
      </dsp:nvSpPr>
      <dsp:spPr>
        <a:xfrm>
          <a:off x="755431" y="1479136"/>
          <a:ext cx="2221707" cy="1675621"/>
        </a:xfrm>
        <a:prstGeom prst="ellipse">
          <a:avLst/>
        </a:prstGeom>
        <a:gradFill rotWithShape="0">
          <a:gsLst>
            <a:gs pos="0">
              <a:schemeClr val="accent6">
                <a:hueOff val="0"/>
                <a:satOff val="0"/>
                <a:lumOff val="0"/>
                <a:alphaOff val="0"/>
                <a:tint val="60000"/>
                <a:satMod val="105000"/>
                <a:lumMod val="105000"/>
              </a:schemeClr>
            </a:gs>
            <a:gs pos="100000">
              <a:schemeClr val="accent6">
                <a:hueOff val="0"/>
                <a:satOff val="0"/>
                <a:lumOff val="0"/>
                <a:alphaOff val="0"/>
                <a:tint val="65000"/>
                <a:satMod val="100000"/>
                <a:lumMod val="100000"/>
              </a:schemeClr>
            </a:gs>
            <a:gs pos="100000">
              <a:schemeClr val="accent6">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kern="1200" dirty="0"/>
            <a:t>Interests help wellbeing</a:t>
          </a:r>
        </a:p>
      </dsp:txBody>
      <dsp:txXfrm>
        <a:off x="1080792" y="1724525"/>
        <a:ext cx="1570985" cy="1184843"/>
      </dsp:txXfrm>
    </dsp:sp>
    <dsp:sp modelId="{981F486A-6727-4172-ADB2-B8923D983320}">
      <dsp:nvSpPr>
        <dsp:cNvPr id="0" name=""/>
        <dsp:cNvSpPr/>
      </dsp:nvSpPr>
      <dsp:spPr>
        <a:xfrm rot="19440000">
          <a:off x="2743853" y="1279385"/>
          <a:ext cx="322651" cy="565522"/>
        </a:xfrm>
        <a:prstGeom prst="rightArrow">
          <a:avLst>
            <a:gd name="adj1" fmla="val 60000"/>
            <a:gd name="adj2" fmla="val 50000"/>
          </a:avLst>
        </a:prstGeom>
        <a:gradFill rotWithShape="0">
          <a:gsLst>
            <a:gs pos="0">
              <a:schemeClr val="accent6">
                <a:hueOff val="0"/>
                <a:satOff val="0"/>
                <a:lumOff val="0"/>
                <a:alphaOff val="0"/>
                <a:tint val="60000"/>
                <a:satMod val="105000"/>
                <a:lumMod val="105000"/>
              </a:schemeClr>
            </a:gs>
            <a:gs pos="100000">
              <a:schemeClr val="accent6">
                <a:hueOff val="0"/>
                <a:satOff val="0"/>
                <a:lumOff val="0"/>
                <a:alphaOff val="0"/>
                <a:tint val="65000"/>
                <a:satMod val="100000"/>
                <a:lumMod val="100000"/>
              </a:schemeClr>
            </a:gs>
            <a:gs pos="100000">
              <a:schemeClr val="accent6">
                <a:hueOff val="0"/>
                <a:satOff val="0"/>
                <a:lumOff val="0"/>
                <a:alphaOff val="0"/>
                <a:tint val="70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GB" sz="2100" kern="1200"/>
        </a:p>
      </dsp:txBody>
      <dsp:txXfrm>
        <a:off x="2753096" y="1420936"/>
        <a:ext cx="225856" cy="3393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D149F2-14C9-4D91-B229-70371ACF9413}">
      <dsp:nvSpPr>
        <dsp:cNvPr id="0" name=""/>
        <dsp:cNvSpPr/>
      </dsp:nvSpPr>
      <dsp:spPr>
        <a:xfrm>
          <a:off x="0" y="0"/>
          <a:ext cx="104608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7B6BF71-BDCD-4507-B520-29FE743E25F0}">
      <dsp:nvSpPr>
        <dsp:cNvPr id="0" name=""/>
        <dsp:cNvSpPr/>
      </dsp:nvSpPr>
      <dsp:spPr>
        <a:xfrm>
          <a:off x="0" y="0"/>
          <a:ext cx="10460804" cy="200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Website: A</a:t>
          </a:r>
          <a:r>
            <a:rPr lang="en-GB" sz="2800" kern="1200" dirty="0"/>
            <a:t>utisticallyscott.uk</a:t>
          </a:r>
        </a:p>
        <a:p>
          <a:pPr marL="0" lvl="0" indent="0" algn="l" defTabSz="1244600">
            <a:lnSpc>
              <a:spcPct val="90000"/>
            </a:lnSpc>
            <a:spcBef>
              <a:spcPct val="0"/>
            </a:spcBef>
            <a:spcAft>
              <a:spcPct val="35000"/>
            </a:spcAft>
            <a:buNone/>
          </a:pPr>
          <a:r>
            <a:rPr lang="en-GB" sz="2800" kern="1200" dirty="0"/>
            <a:t>Facebook: </a:t>
          </a:r>
          <a:r>
            <a:rPr lang="en-GB" sz="2800" kern="1200" dirty="0">
              <a:hlinkClick xmlns:r="http://schemas.openxmlformats.org/officeDocument/2006/relationships" r:id="rId1"/>
            </a:rPr>
            <a:t>https://www.facebook.com/AutisticallyScott</a:t>
          </a:r>
          <a:endParaRPr lang="en-GB" sz="2800" kern="1200" dirty="0"/>
        </a:p>
        <a:p>
          <a:pPr marL="0" lvl="0" indent="0" algn="l" defTabSz="1244600">
            <a:lnSpc>
              <a:spcPct val="90000"/>
            </a:lnSpc>
            <a:spcBef>
              <a:spcPct val="0"/>
            </a:spcBef>
            <a:spcAft>
              <a:spcPct val="35000"/>
            </a:spcAft>
            <a:buNone/>
          </a:pPr>
          <a:r>
            <a:rPr lang="en-GB" sz="2800" kern="1200" dirty="0"/>
            <a:t>Email: autisticallyscott@gmail.com</a:t>
          </a:r>
          <a:endParaRPr lang="en-US" sz="2800" kern="1200" dirty="0"/>
        </a:p>
      </dsp:txBody>
      <dsp:txXfrm>
        <a:off x="0" y="0"/>
        <a:ext cx="10460804" cy="200778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97227A-52E3-4213-A7FF-E8ACB99E1CC9}" type="datetimeFigureOut">
              <a:rPr lang="en-GB" smtClean="0"/>
              <a:t>24/09/2024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6B4BB5-C4DB-48B4-B762-C960DBE8CAEA}" type="slidenum">
              <a:rPr lang="en-GB" smtClean="0"/>
              <a:t>‹#›</a:t>
            </a:fld>
            <a:endParaRPr lang="en-GB"/>
          </a:p>
        </p:txBody>
      </p:sp>
    </p:spTree>
    <p:extLst>
      <p:ext uri="{BB962C8B-B14F-4D97-AF65-F5344CB8AC3E}">
        <p14:creationId xmlns:p14="http://schemas.microsoft.com/office/powerpoint/2010/main" val="3406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‘Diagnosis’ carries so much stigma for any child or adult and family. Suggests something is wrong but there’s not. How can we have positive identity if we are fed this from beginning?</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3</a:t>
            </a:fld>
            <a:endParaRPr lang="en-GB"/>
          </a:p>
        </p:txBody>
      </p:sp>
    </p:spTree>
    <p:extLst>
      <p:ext uri="{BB962C8B-B14F-4D97-AF65-F5344CB8AC3E}">
        <p14:creationId xmlns:p14="http://schemas.microsoft.com/office/powerpoint/2010/main" val="31958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Joy – mountain? What about nature, pets, football, games, gardening, watching movie or reading a book, amusement park, concert.</a:t>
            </a:r>
          </a:p>
          <a:p>
            <a:endParaRPr lang="en-GB" dirty="0"/>
          </a:p>
          <a:p>
            <a:r>
              <a:rPr lang="en-GB" dirty="0"/>
              <a:t>Also being shamed for joy. How this can impact identity and sense of self and cause more masking.</a:t>
            </a:r>
          </a:p>
        </p:txBody>
      </p:sp>
      <p:sp>
        <p:nvSpPr>
          <p:cNvPr id="4" name="Slide Number Placeholder 3"/>
          <p:cNvSpPr>
            <a:spLocks noGrp="1"/>
          </p:cNvSpPr>
          <p:nvPr>
            <p:ph type="sldNum" sz="quarter" idx="5"/>
          </p:nvPr>
        </p:nvSpPr>
        <p:spPr/>
        <p:txBody>
          <a:bodyPr/>
          <a:lstStyle/>
          <a:p>
            <a:fld id="{EA018D5F-68D2-DA46-8464-A6284BD60FF5}" type="slidenum">
              <a:rPr lang="en-GB" smtClean="0"/>
              <a:t>15</a:t>
            </a:fld>
            <a:endParaRPr lang="en-GB"/>
          </a:p>
        </p:txBody>
      </p:sp>
    </p:spTree>
    <p:extLst>
      <p:ext uri="{BB962C8B-B14F-4D97-AF65-F5344CB8AC3E}">
        <p14:creationId xmlns:p14="http://schemas.microsoft.com/office/powerpoint/2010/main" val="2497377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culture and expressions and shared experiences. It reinforces why we can only thrive as ourselves, not as people whose neurology is vastly different to our way of being. Cannot </a:t>
            </a:r>
            <a:r>
              <a:rPr lang="en-US" dirty="0" err="1"/>
              <a:t>unqueer</a:t>
            </a:r>
            <a:r>
              <a:rPr lang="en-US" dirty="0"/>
              <a:t> a queer person nor can you stop ND people being ND and Autistics from being Autistic. Reinforces Neuro-affirming and the shift to ND Paradigm. It’s not just conforming to one way of being, there’s no one form of education, a school environment is not for every child or every pupil. There are more ways to be human and to exist on this planet.</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16</a:t>
            </a:fld>
            <a:endParaRPr lang="en-GB"/>
          </a:p>
        </p:txBody>
      </p:sp>
    </p:spTree>
    <p:extLst>
      <p:ext uri="{BB962C8B-B14F-4D97-AF65-F5344CB8AC3E}">
        <p14:creationId xmlns:p14="http://schemas.microsoft.com/office/powerpoint/2010/main" val="3599180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thrive as ourselves. Being Autistic is neutral. It can be disabling in a world not compatible for us and it’s important to get the environment right. Conflicting needs make accessibility difficult but we can do as much as possible to adapt to people.</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4</a:t>
            </a:fld>
            <a:endParaRPr lang="en-GB"/>
          </a:p>
        </p:txBody>
      </p:sp>
    </p:spTree>
    <p:extLst>
      <p:ext uri="{BB962C8B-B14F-4D97-AF65-F5344CB8AC3E}">
        <p14:creationId xmlns:p14="http://schemas.microsoft.com/office/powerpoint/2010/main" val="1513949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Likely to be multiply neurodivergent, or co-occur with conditions like EDS and mobility issues. Study showing disbelief of medical conditions such as hypermobility and pain this can cause Autistics, especially as they mask and suppress this.</a:t>
            </a:r>
          </a:p>
        </p:txBody>
      </p:sp>
      <p:sp>
        <p:nvSpPr>
          <p:cNvPr id="4" name="Slide Number Placeholder 3"/>
          <p:cNvSpPr>
            <a:spLocks noGrp="1"/>
          </p:cNvSpPr>
          <p:nvPr>
            <p:ph type="sldNum" sz="quarter" idx="5"/>
          </p:nvPr>
        </p:nvSpPr>
        <p:spPr/>
        <p:txBody>
          <a:bodyPr/>
          <a:lstStyle/>
          <a:p>
            <a:fld id="{E36B4BB5-C4DB-48B4-B762-C960DBE8CAEA}" type="slidenum">
              <a:rPr lang="en-GB" smtClean="0"/>
              <a:t>5</a:t>
            </a:fld>
            <a:endParaRPr lang="en-GB"/>
          </a:p>
        </p:txBody>
      </p:sp>
    </p:spTree>
    <p:extLst>
      <p:ext uri="{BB962C8B-B14F-4D97-AF65-F5344CB8AC3E}">
        <p14:creationId xmlns:p14="http://schemas.microsoft.com/office/powerpoint/2010/main" val="1307962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who don’t speak. Autistic communication very effective in Autistic groups per research and insight. We have our own way of communicating. Just as effective in Autistic groups but broke down in mixed groups per research by Catherine Crompton (2020). https://journals.sagepub.com/doi/full/10.1177/1362361320919286</a:t>
            </a:r>
          </a:p>
        </p:txBody>
      </p:sp>
      <p:sp>
        <p:nvSpPr>
          <p:cNvPr id="4" name="Slide Number Placeholder 3"/>
          <p:cNvSpPr>
            <a:spLocks noGrp="1"/>
          </p:cNvSpPr>
          <p:nvPr>
            <p:ph type="sldNum" sz="quarter" idx="5"/>
          </p:nvPr>
        </p:nvSpPr>
        <p:spPr/>
        <p:txBody>
          <a:bodyPr/>
          <a:lstStyle/>
          <a:p>
            <a:fld id="{E36B4BB5-C4DB-48B4-B762-C960DBE8CAEA}" type="slidenum">
              <a:rPr lang="en-GB" smtClean="0"/>
              <a:t>6</a:t>
            </a:fld>
            <a:endParaRPr lang="en-GB"/>
          </a:p>
        </p:txBody>
      </p:sp>
    </p:spTree>
    <p:extLst>
      <p:ext uri="{BB962C8B-B14F-4D97-AF65-F5344CB8AC3E}">
        <p14:creationId xmlns:p14="http://schemas.microsoft.com/office/powerpoint/2010/main" val="3090281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ask to repeat questions or for more information to understand, sometimes repeating questions could be a sign of anxiety for a person.</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7</a:t>
            </a:fld>
            <a:endParaRPr lang="en-GB"/>
          </a:p>
        </p:txBody>
      </p:sp>
    </p:spTree>
    <p:extLst>
      <p:ext uri="{BB962C8B-B14F-4D97-AF65-F5344CB8AC3E}">
        <p14:creationId xmlns:p14="http://schemas.microsoft.com/office/powerpoint/2010/main" val="380877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8</a:t>
            </a:fld>
            <a:endParaRPr lang="en-GB"/>
          </a:p>
        </p:txBody>
      </p:sp>
    </p:spTree>
    <p:extLst>
      <p:ext uri="{BB962C8B-B14F-4D97-AF65-F5344CB8AC3E}">
        <p14:creationId xmlns:p14="http://schemas.microsoft.com/office/powerpoint/2010/main" val="2353403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and next for going to next activity – visual time tables. Markers for circuit areas and what each part is – sports or movements like jumps, squats etc. Visual timers for transitioning to next activity or stage. </a:t>
            </a:r>
            <a:r>
              <a:rPr lang="en-US" dirty="0" err="1"/>
              <a:t>Boardmaker</a:t>
            </a:r>
            <a:r>
              <a:rPr lang="en-US" dirty="0"/>
              <a:t> used in many schools. Keeping it consistent.</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12</a:t>
            </a:fld>
            <a:endParaRPr lang="en-GB"/>
          </a:p>
        </p:txBody>
      </p:sp>
    </p:spTree>
    <p:extLst>
      <p:ext uri="{BB962C8B-B14F-4D97-AF65-F5344CB8AC3E}">
        <p14:creationId xmlns:p14="http://schemas.microsoft.com/office/powerpoint/2010/main" val="1674728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may like real images for transitions to new activities or venues.</a:t>
            </a:r>
            <a:endParaRPr lang="en-GB" dirty="0"/>
          </a:p>
        </p:txBody>
      </p:sp>
      <p:sp>
        <p:nvSpPr>
          <p:cNvPr id="4" name="Slide Number Placeholder 3"/>
          <p:cNvSpPr>
            <a:spLocks noGrp="1"/>
          </p:cNvSpPr>
          <p:nvPr>
            <p:ph type="sldNum" sz="quarter" idx="5"/>
          </p:nvPr>
        </p:nvSpPr>
        <p:spPr/>
        <p:txBody>
          <a:bodyPr/>
          <a:lstStyle/>
          <a:p>
            <a:fld id="{E36B4BB5-C4DB-48B4-B762-C960DBE8CAEA}" type="slidenum">
              <a:rPr lang="en-GB" smtClean="0"/>
              <a:t>13</a:t>
            </a:fld>
            <a:endParaRPr lang="en-GB"/>
          </a:p>
        </p:txBody>
      </p:sp>
    </p:spTree>
    <p:extLst>
      <p:ext uri="{BB962C8B-B14F-4D97-AF65-F5344CB8AC3E}">
        <p14:creationId xmlns:p14="http://schemas.microsoft.com/office/powerpoint/2010/main" val="3714845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Lunch clubs for Autistic people to meet and connect. Find ways through shared interests or after school clubs. Sensory needs, such as balance, body awareness, these can help our wellbeing and sports offers chance for that.</a:t>
            </a:r>
          </a:p>
        </p:txBody>
      </p:sp>
      <p:sp>
        <p:nvSpPr>
          <p:cNvPr id="4" name="Slide Number Placeholder 3"/>
          <p:cNvSpPr>
            <a:spLocks noGrp="1"/>
          </p:cNvSpPr>
          <p:nvPr>
            <p:ph type="sldNum" sz="quarter" idx="5"/>
          </p:nvPr>
        </p:nvSpPr>
        <p:spPr/>
        <p:txBody>
          <a:bodyPr/>
          <a:lstStyle/>
          <a:p>
            <a:fld id="{E36B4BB5-C4DB-48B4-B762-C960DBE8CAEA}" type="slidenum">
              <a:rPr lang="en-GB" smtClean="0"/>
              <a:t>14</a:t>
            </a:fld>
            <a:endParaRPr lang="en-GB"/>
          </a:p>
        </p:txBody>
      </p:sp>
    </p:spTree>
    <p:extLst>
      <p:ext uri="{BB962C8B-B14F-4D97-AF65-F5344CB8AC3E}">
        <p14:creationId xmlns:p14="http://schemas.microsoft.com/office/powerpoint/2010/main" val="58196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321A9985-DD53-4A77-BDB0-3BC4DB521F89}" type="datetimeFigureOut">
              <a:rPr lang="en-GB" smtClean="0"/>
              <a:t>24/09/2024</a:t>
            </a:fld>
            <a:endParaRPr lang="en-GB"/>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GB"/>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F175C440-296E-4BE9-A389-23603ED9E823}" type="slidenum">
              <a:rPr lang="en-GB" smtClean="0"/>
              <a:t>‹#›</a:t>
            </a:fld>
            <a:endParaRPr lang="en-GB"/>
          </a:p>
        </p:txBody>
      </p:sp>
    </p:spTree>
    <p:extLst>
      <p:ext uri="{BB962C8B-B14F-4D97-AF65-F5344CB8AC3E}">
        <p14:creationId xmlns:p14="http://schemas.microsoft.com/office/powerpoint/2010/main" val="1994128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A9985-DD53-4A77-BDB0-3BC4DB521F89}"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418700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1A9985-DD53-4A77-BDB0-3BC4DB521F89}" type="datetimeFigureOut">
              <a:rPr lang="en-GB" smtClean="0"/>
              <a:t>24/09/2024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90602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1A9985-DD53-4A77-BDB0-3BC4DB521F89}" type="datetimeFigureOut">
              <a:rPr lang="en-GB" smtClean="0"/>
              <a:t>24/09/2024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337858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321A9985-DD53-4A77-BDB0-3BC4DB521F89}" type="datetimeFigureOut">
              <a:rPr lang="en-GB" smtClean="0"/>
              <a:t>24/09/2024</a:t>
            </a:fld>
            <a:endParaRPr lang="en-GB"/>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GB"/>
          </a:p>
        </p:txBody>
      </p:sp>
      <p:sp>
        <p:nvSpPr>
          <p:cNvPr id="6" name="Slide Number Placeholder 5"/>
          <p:cNvSpPr>
            <a:spLocks noGrp="1"/>
          </p:cNvSpPr>
          <p:nvPr>
            <p:ph type="sldNum" sz="quarter" idx="12"/>
          </p:nvPr>
        </p:nvSpPr>
        <p:spPr>
          <a:xfrm>
            <a:off x="8604504" y="5211060"/>
            <a:ext cx="2112264" cy="228600"/>
          </a:xfrm>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1184432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1A9985-DD53-4A77-BDB0-3BC4DB521F89}" type="datetimeFigureOut">
              <a:rPr lang="en-GB" smtClean="0"/>
              <a:t>24/09/2024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2166499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1A9985-DD53-4A77-BDB0-3BC4DB521F89}" type="datetimeFigureOut">
              <a:rPr lang="en-GB" smtClean="0"/>
              <a:t>24/09/2024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3304280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1A9985-DD53-4A77-BDB0-3BC4DB521F89}" type="datetimeFigureOut">
              <a:rPr lang="en-GB" smtClean="0"/>
              <a:t>24/09/2024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278740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1A9985-DD53-4A77-BDB0-3BC4DB521F89}" type="datetimeFigureOut">
              <a:rPr lang="en-GB" smtClean="0"/>
              <a:t>24/09/2024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75C440-296E-4BE9-A389-23603ED9E823}" type="slidenum">
              <a:rPr lang="en-GB" smtClean="0"/>
              <a:t>‹#›</a:t>
            </a:fld>
            <a:endParaRPr lang="en-GB"/>
          </a:p>
        </p:txBody>
      </p:sp>
    </p:spTree>
    <p:extLst>
      <p:ext uri="{BB962C8B-B14F-4D97-AF65-F5344CB8AC3E}">
        <p14:creationId xmlns:p14="http://schemas.microsoft.com/office/powerpoint/2010/main" val="107781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21A9985-DD53-4A77-BDB0-3BC4DB521F89}" type="datetimeFigureOut">
              <a:rPr lang="en-GB" smtClean="0"/>
              <a:t>24/09/2024</a:t>
            </a:fld>
            <a:endParaRPr lang="en-GB"/>
          </a:p>
        </p:txBody>
      </p:sp>
      <p:sp>
        <p:nvSpPr>
          <p:cNvPr id="9" name="Footer Placeholder 8"/>
          <p:cNvSpPr>
            <a:spLocks noGrp="1"/>
          </p:cNvSpPr>
          <p:nvPr>
            <p:ph type="ftr" sz="quarter" idx="11"/>
          </p:nvPr>
        </p:nvSpPr>
        <p:spPr/>
        <p:txBody>
          <a:bodyPr/>
          <a:lstStyle>
            <a:lvl1pPr algn="r">
              <a:defRPr/>
            </a:lvl1pPr>
          </a:lstStyle>
          <a:p>
            <a:endParaRPr lang="en-GB"/>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F175C440-296E-4BE9-A389-23603ED9E823}" type="slidenum">
              <a:rPr lang="en-GB" smtClean="0"/>
              <a:t>‹#›</a:t>
            </a:fld>
            <a:endParaRPr lang="en-GB"/>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83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21A9985-DD53-4A77-BDB0-3BC4DB521F89}" type="datetimeFigureOut">
              <a:rPr lang="en-GB" smtClean="0"/>
              <a:t>24/09/2024</a:t>
            </a:fld>
            <a:endParaRPr lang="en-GB"/>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GB"/>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F175C440-296E-4BE9-A389-23603ED9E823}" type="slidenum">
              <a:rPr lang="en-GB" smtClean="0"/>
              <a:t>‹#›</a:t>
            </a:fld>
            <a:endParaRPr lang="en-GB"/>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682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hade val="92000"/>
                <a:satMod val="160000"/>
              </a:schemeClr>
            </a:gs>
            <a:gs pos="0">
              <a:schemeClr val="accent1">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321A9985-DD53-4A77-BDB0-3BC4DB521F89}" type="datetimeFigureOut">
              <a:rPr lang="en-GB" smtClean="0"/>
              <a:t>24/09/2024</a:t>
            </a:fld>
            <a:endParaRPr lang="en-GB"/>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GB"/>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175C440-296E-4BE9-A389-23603ED9E823}" type="slidenum">
              <a:rPr lang="en-GB" smtClean="0"/>
              <a:t>‹#›</a:t>
            </a:fld>
            <a:endParaRPr lang="en-GB"/>
          </a:p>
        </p:txBody>
      </p:sp>
    </p:spTree>
    <p:extLst>
      <p:ext uri="{BB962C8B-B14F-4D97-AF65-F5344CB8AC3E}">
        <p14:creationId xmlns:p14="http://schemas.microsoft.com/office/powerpoint/2010/main" val="7142067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cid:1296F93A-EFC6-4C6F-9A92-90467A1899ED-L0-0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13" Type="http://schemas.openxmlformats.org/officeDocument/2006/relationships/image" Target="../media/image3.png"/><Relationship Id="rId3" Type="http://schemas.openxmlformats.org/officeDocument/2006/relationships/image" Target="../media/image37.png"/><Relationship Id="rId7" Type="http://schemas.openxmlformats.org/officeDocument/2006/relationships/diagramColors" Target="../diagrams/colors7.xml"/><Relationship Id="rId12"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7.xml"/><Relationship Id="rId11" Type="http://schemas.openxmlformats.org/officeDocument/2006/relationships/image" Target="../media/image40.png"/><Relationship Id="rId5" Type="http://schemas.openxmlformats.org/officeDocument/2006/relationships/diagramLayout" Target="../diagrams/layout7.xml"/><Relationship Id="rId10" Type="http://schemas.openxmlformats.org/officeDocument/2006/relationships/image" Target="../media/image39.png"/><Relationship Id="rId4" Type="http://schemas.openxmlformats.org/officeDocument/2006/relationships/diagramData" Target="../diagrams/data7.xml"/><Relationship Id="rId9" Type="http://schemas.openxmlformats.org/officeDocument/2006/relationships/image" Target="../media/image38.png"/><Relationship Id="rId1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cid:7858D1D8-8B53-4041-A82D-9DA3C36E50BB-L0-001" TargetMode="Externa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nt-in-a-nd-world.com/"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44.jpeg"/><Relationship Id="rId4" Type="http://schemas.openxmlformats.org/officeDocument/2006/relationships/diagramQuickStyle" Target="../diagrams/quickStyle8.xml"/><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www.cam.ac.uk/research/news/autistic-individuals-have-increased-risk-of-chronic-physical-health-conditions-across-the-whole-body" TargetMode="Externa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3.png"/><Relationship Id="rId3" Type="http://schemas.openxmlformats.org/officeDocument/2006/relationships/image" Target="../media/image17.png"/><Relationship Id="rId7" Type="http://schemas.openxmlformats.org/officeDocument/2006/relationships/image" Target="../media/image21.jpeg"/><Relationship Id="rId12" Type="http://schemas.openxmlformats.org/officeDocument/2006/relationships/image" Target="../media/image26.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505;gcfde062f8d_0_10">
            <a:extLst>
              <a:ext uri="{FF2B5EF4-FFF2-40B4-BE49-F238E27FC236}">
                <a16:creationId xmlns:a16="http://schemas.microsoft.com/office/drawing/2014/main" id="{2A984957-70A2-4FFD-96E5-31A3B0141826}"/>
              </a:ext>
            </a:extLst>
          </p:cNvPr>
          <p:cNvSpPr txBox="1">
            <a:spLocks noGrp="1"/>
          </p:cNvSpPr>
          <p:nvPr/>
        </p:nvSpPr>
        <p:spPr>
          <a:xfrm>
            <a:off x="1242236" y="585757"/>
            <a:ext cx="9707527" cy="1879650"/>
          </a:xfrm>
          <a:prstGeom prst="rect">
            <a:avLst/>
          </a:prstGeom>
          <a:noFill/>
          <a:ln>
            <a:noFill/>
          </a:ln>
        </p:spPr>
        <p:txBody>
          <a:bodyPr spcFirstLastPara="1" vert="horz" wrap="square" lIns="91425" tIns="45700" rIns="91425" bIns="45700" rtlCol="0"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5400" dirty="0">
                <a:latin typeface="Comic Sans MS" panose="030F0702030302020204" pitchFamily="66" charset="0"/>
              </a:rPr>
              <a:t>Autistic</a:t>
            </a:r>
            <a:r>
              <a:rPr lang="en-GB" sz="5400" dirty="0">
                <a:latin typeface="Comic Sans MS" panose="030F0702030302020204" pitchFamily="66" charset="0"/>
                <a:cs typeface="Calibri Light"/>
              </a:rPr>
              <a:t> Information Session</a:t>
            </a:r>
            <a:endParaRPr sz="5400" dirty="0">
              <a:cs typeface="Calibri" panose="020F0502020204030204"/>
            </a:endParaRPr>
          </a:p>
        </p:txBody>
      </p:sp>
      <p:pic>
        <p:nvPicPr>
          <p:cNvPr id="4" name="Picture 4" descr="Copyright - Free shapes icons">
            <a:extLst>
              <a:ext uri="{FF2B5EF4-FFF2-40B4-BE49-F238E27FC236}">
                <a16:creationId xmlns:a16="http://schemas.microsoft.com/office/drawing/2014/main" id="{8C47C885-0C27-C59A-817B-E97ABEFC2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48E5C78-07E9-B5FD-CE78-3F5E0F9EA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61" y="2465407"/>
            <a:ext cx="7992478" cy="401791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05;gcfde062f8d_0_10">
            <a:extLst>
              <a:ext uri="{FF2B5EF4-FFF2-40B4-BE49-F238E27FC236}">
                <a16:creationId xmlns:a16="http://schemas.microsoft.com/office/drawing/2014/main" id="{2294BB38-E910-F646-5B00-65E5E2C2D68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2126237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57F11AC-5903-F8C7-D03F-8CAF2F986D3F}"/>
              </a:ext>
            </a:extLst>
          </p:cNvPr>
          <p:cNvSpPr>
            <a:spLocks noGrp="1"/>
          </p:cNvSpPr>
          <p:nvPr/>
        </p:nvSpPr>
        <p:spPr>
          <a:xfrm>
            <a:off x="1913363" y="135955"/>
            <a:ext cx="9208656" cy="89240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4000" dirty="0">
                <a:latin typeface="+mj-lt"/>
              </a:rPr>
              <a:t>PDA (Persistent Drive for Autonomy)</a:t>
            </a:r>
            <a:r>
              <a:rPr lang="en-GB" sz="4000" dirty="0"/>
              <a:t> </a:t>
            </a:r>
          </a:p>
        </p:txBody>
      </p:sp>
      <p:sp>
        <p:nvSpPr>
          <p:cNvPr id="7" name="Text Placeholder 2">
            <a:extLst>
              <a:ext uri="{FF2B5EF4-FFF2-40B4-BE49-F238E27FC236}">
                <a16:creationId xmlns:a16="http://schemas.microsoft.com/office/drawing/2014/main" id="{64361638-29A2-BA9C-3D4F-4E0163573D49}"/>
              </a:ext>
            </a:extLst>
          </p:cNvPr>
          <p:cNvSpPr>
            <a:spLocks noGrp="1"/>
          </p:cNvSpPr>
          <p:nvPr/>
        </p:nvSpPr>
        <p:spPr>
          <a:xfrm>
            <a:off x="5813533" y="909992"/>
            <a:ext cx="5645763" cy="12921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lgn="ctr">
              <a:buNone/>
            </a:pPr>
            <a:r>
              <a:rPr lang="en-GB" b="1" dirty="0">
                <a:latin typeface="+mj-lt"/>
              </a:rPr>
              <a:t>PDA Autistics experience high anxiety at the threat of their autonomy being taken away.</a:t>
            </a:r>
          </a:p>
        </p:txBody>
      </p:sp>
      <p:pic>
        <p:nvPicPr>
          <p:cNvPr id="6" name="Picture 4" descr="Copyright - Free shapes icons">
            <a:extLst>
              <a:ext uri="{FF2B5EF4-FFF2-40B4-BE49-F238E27FC236}">
                <a16:creationId xmlns:a16="http://schemas.microsoft.com/office/drawing/2014/main" id="{B370A57E-CB7D-5B67-0E69-6301C4A39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259335B5-6E89-94CE-D593-D20AF2F03010}"/>
              </a:ext>
            </a:extLst>
          </p:cNvPr>
          <p:cNvSpPr>
            <a:spLocks noGrp="1"/>
          </p:cNvSpPr>
          <p:nvPr/>
        </p:nvSpPr>
        <p:spPr>
          <a:xfrm>
            <a:off x="5898593" y="2368757"/>
            <a:ext cx="6036733" cy="40440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pPr>
            <a:r>
              <a:rPr lang="en-GB" dirty="0">
                <a:latin typeface="+mj-lt"/>
              </a:rPr>
              <a:t>   </a:t>
            </a:r>
            <a:r>
              <a:rPr lang="en-GB" u="sng" dirty="0">
                <a:latin typeface="+mj-lt"/>
              </a:rPr>
              <a:t>Supporting </a:t>
            </a:r>
            <a:r>
              <a:rPr lang="en-GB" u="sng" dirty="0" err="1">
                <a:latin typeface="+mj-lt"/>
              </a:rPr>
              <a:t>PDAers</a:t>
            </a:r>
            <a:r>
              <a:rPr lang="en-GB" u="sng" dirty="0">
                <a:latin typeface="+mj-lt"/>
              </a:rPr>
              <a:t>:</a:t>
            </a:r>
          </a:p>
          <a:p>
            <a:r>
              <a:rPr lang="en-GB" dirty="0">
                <a:latin typeface="+mj-lt"/>
              </a:rPr>
              <a:t>Indirect communication</a:t>
            </a:r>
          </a:p>
          <a:p>
            <a:r>
              <a:rPr lang="en-GB" dirty="0">
                <a:latin typeface="+mj-lt"/>
              </a:rPr>
              <a:t>Shared goals and collaborations</a:t>
            </a:r>
          </a:p>
          <a:p>
            <a:r>
              <a:rPr lang="en-GB" dirty="0">
                <a:latin typeface="+mj-lt"/>
              </a:rPr>
              <a:t>Reduce expectations and demands</a:t>
            </a:r>
          </a:p>
          <a:p>
            <a:r>
              <a:rPr lang="en-GB" dirty="0">
                <a:latin typeface="+mj-lt"/>
              </a:rPr>
              <a:t>Give flexibility and choices</a:t>
            </a:r>
          </a:p>
          <a:p>
            <a:r>
              <a:rPr lang="en-GB" dirty="0">
                <a:latin typeface="+mj-lt"/>
              </a:rPr>
              <a:t>Focus on their intrinsic motivation</a:t>
            </a:r>
          </a:p>
        </p:txBody>
      </p:sp>
      <p:pic>
        <p:nvPicPr>
          <p:cNvPr id="5" name="Picture 4">
            <a:extLst>
              <a:ext uri="{FF2B5EF4-FFF2-40B4-BE49-F238E27FC236}">
                <a16:creationId xmlns:a16="http://schemas.microsoft.com/office/drawing/2014/main" id="{F690C4C2-C163-37C8-D7C1-864A6603707C}"/>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49179" y="1067342"/>
            <a:ext cx="5449414" cy="5483815"/>
          </a:xfrm>
          <a:prstGeom prst="rect">
            <a:avLst/>
          </a:prstGeom>
          <a:noFill/>
          <a:ln>
            <a:noFill/>
          </a:ln>
        </p:spPr>
      </p:pic>
      <p:pic>
        <p:nvPicPr>
          <p:cNvPr id="4" name="Picture 3" descr="Sunburst chart&#10;&#10;Description automatically generated">
            <a:extLst>
              <a:ext uri="{FF2B5EF4-FFF2-40B4-BE49-F238E27FC236}">
                <a16:creationId xmlns:a16="http://schemas.microsoft.com/office/drawing/2014/main" id="{FC96ACDE-3D7C-778A-9193-BFE0FEDA7EEB}"/>
              </a:ext>
            </a:extLst>
          </p:cNvPr>
          <p:cNvPicPr>
            <a:picLocks noChangeAspect="1"/>
          </p:cNvPicPr>
          <p:nvPr/>
        </p:nvPicPr>
        <p:blipFill>
          <a:blip r:embed="rId5"/>
          <a:stretch>
            <a:fillRect/>
          </a:stretch>
        </p:blipFill>
        <p:spPr>
          <a:xfrm>
            <a:off x="230821" y="230822"/>
            <a:ext cx="813385" cy="448791"/>
          </a:xfrm>
          <a:prstGeom prst="rect">
            <a:avLst/>
          </a:prstGeom>
        </p:spPr>
      </p:pic>
      <p:sp>
        <p:nvSpPr>
          <p:cNvPr id="10" name="Google Shape;505;gcfde062f8d_0_10">
            <a:extLst>
              <a:ext uri="{FF2B5EF4-FFF2-40B4-BE49-F238E27FC236}">
                <a16:creationId xmlns:a16="http://schemas.microsoft.com/office/drawing/2014/main" id="{A8FAE0B7-D08E-7210-EA0D-139EFAA0CA8E}"/>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2912583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982B7-F162-9F90-C789-06243136EC22}"/>
              </a:ext>
            </a:extLst>
          </p:cNvPr>
          <p:cNvSpPr>
            <a:spLocks noGrp="1"/>
          </p:cNvSpPr>
          <p:nvPr/>
        </p:nvSpPr>
        <p:spPr>
          <a:xfrm>
            <a:off x="4004681" y="93424"/>
            <a:ext cx="4182637" cy="89240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4000" dirty="0">
                <a:latin typeface="+mj-lt"/>
              </a:rPr>
              <a:t>Autistic Masking</a:t>
            </a:r>
            <a:endParaRPr lang="en-GB" sz="4000" dirty="0"/>
          </a:p>
        </p:txBody>
      </p:sp>
      <p:pic>
        <p:nvPicPr>
          <p:cNvPr id="4" name="Picture 4" descr="Copyright - Free shapes icons">
            <a:extLst>
              <a:ext uri="{FF2B5EF4-FFF2-40B4-BE49-F238E27FC236}">
                <a16:creationId xmlns:a16="http://schemas.microsoft.com/office/drawing/2014/main" id="{06749264-E1FC-F3FB-1F61-75A0CF563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AA403174-12D4-F0BA-4ECF-245229A2F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497" y="985833"/>
            <a:ext cx="4980243" cy="5367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0A8CEE6D-3E9F-DC1C-AFAD-8D5E4147F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0" y="985832"/>
            <a:ext cx="4859079" cy="53678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238494-A299-E264-669A-15F6BFB56FC0}"/>
              </a:ext>
            </a:extLst>
          </p:cNvPr>
          <p:cNvSpPr txBox="1"/>
          <p:nvPr/>
        </p:nvSpPr>
        <p:spPr>
          <a:xfrm>
            <a:off x="7397601" y="6353724"/>
            <a:ext cx="4404539" cy="251537"/>
          </a:xfrm>
          <a:prstGeom prst="rect">
            <a:avLst/>
          </a:prstGeom>
          <a:noFill/>
        </p:spPr>
        <p:txBody>
          <a:bodyPr wrap="square">
            <a:spAutoFit/>
          </a:bodyPr>
          <a:lstStyle/>
          <a:p>
            <a:r>
              <a:rPr lang="en-GB" sz="1000" dirty="0"/>
              <a:t>Masking &amp; mental health - https://pubmed.ncbi.nlm.nih.gov/31820344/</a:t>
            </a:r>
          </a:p>
        </p:txBody>
      </p:sp>
      <p:pic>
        <p:nvPicPr>
          <p:cNvPr id="6" name="Picture 5" descr="Sunburst chart&#10;&#10;Description automatically generated">
            <a:extLst>
              <a:ext uri="{FF2B5EF4-FFF2-40B4-BE49-F238E27FC236}">
                <a16:creationId xmlns:a16="http://schemas.microsoft.com/office/drawing/2014/main" id="{C5C6C781-8085-DC5C-243D-ADA8F5BE0F6C}"/>
              </a:ext>
            </a:extLst>
          </p:cNvPr>
          <p:cNvPicPr>
            <a:picLocks noChangeAspect="1"/>
          </p:cNvPicPr>
          <p:nvPr/>
        </p:nvPicPr>
        <p:blipFill>
          <a:blip r:embed="rId5"/>
          <a:stretch>
            <a:fillRect/>
          </a:stretch>
        </p:blipFill>
        <p:spPr>
          <a:xfrm>
            <a:off x="230821" y="230822"/>
            <a:ext cx="813385" cy="448791"/>
          </a:xfrm>
          <a:prstGeom prst="rect">
            <a:avLst/>
          </a:prstGeom>
        </p:spPr>
      </p:pic>
      <p:sp>
        <p:nvSpPr>
          <p:cNvPr id="7" name="Google Shape;505;gcfde062f8d_0_10">
            <a:extLst>
              <a:ext uri="{FF2B5EF4-FFF2-40B4-BE49-F238E27FC236}">
                <a16:creationId xmlns:a16="http://schemas.microsoft.com/office/drawing/2014/main" id="{E1A42640-2EC7-0479-BD25-2DB15D11FFEB}"/>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103225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26A3A55-47A4-714F-0A41-25D71B6B452A}"/>
              </a:ext>
            </a:extLst>
          </p:cNvPr>
          <p:cNvGraphicFramePr/>
          <p:nvPr>
            <p:extLst>
              <p:ext uri="{D42A27DB-BD31-4B8C-83A1-F6EECF244321}">
                <p14:modId xmlns:p14="http://schemas.microsoft.com/office/powerpoint/2010/main" val="2610183720"/>
              </p:ext>
            </p:extLst>
          </p:nvPr>
        </p:nvGraphicFramePr>
        <p:xfrm>
          <a:off x="772753" y="914401"/>
          <a:ext cx="10646494" cy="5943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Google Shape;248;p16">
            <a:extLst>
              <a:ext uri="{FF2B5EF4-FFF2-40B4-BE49-F238E27FC236}">
                <a16:creationId xmlns:a16="http://schemas.microsoft.com/office/drawing/2014/main" id="{C8036448-9402-5941-595C-DE82FB5FF815}"/>
              </a:ext>
            </a:extLst>
          </p:cNvPr>
          <p:cNvSpPr txBox="1">
            <a:spLocks noGrp="1"/>
          </p:cNvSpPr>
          <p:nvPr/>
        </p:nvSpPr>
        <p:spPr>
          <a:xfrm>
            <a:off x="5152054" y="87087"/>
            <a:ext cx="1887889" cy="870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GB" sz="4000" dirty="0">
                <a:latin typeface="+mj-lt"/>
              </a:rPr>
              <a:t>Visuals</a:t>
            </a:r>
            <a:endParaRPr sz="4800" dirty="0">
              <a:latin typeface="+mj-lt"/>
            </a:endParaRPr>
          </a:p>
        </p:txBody>
      </p:sp>
      <p:pic>
        <p:nvPicPr>
          <p:cNvPr id="8" name="Picture 7" descr="Copyright - Free shapes icons">
            <a:extLst>
              <a:ext uri="{FF2B5EF4-FFF2-40B4-BE49-F238E27FC236}">
                <a16:creationId xmlns:a16="http://schemas.microsoft.com/office/drawing/2014/main" id="{270FB455-2E22-790C-0339-E8E34AD5B0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unburst chart&#10;&#10;Description automatically generated">
            <a:extLst>
              <a:ext uri="{FF2B5EF4-FFF2-40B4-BE49-F238E27FC236}">
                <a16:creationId xmlns:a16="http://schemas.microsoft.com/office/drawing/2014/main" id="{B4EA5DC5-8AB8-DB8F-ED5B-AF47E8A1D332}"/>
              </a:ext>
            </a:extLst>
          </p:cNvPr>
          <p:cNvPicPr>
            <a:picLocks noChangeAspect="1"/>
          </p:cNvPicPr>
          <p:nvPr/>
        </p:nvPicPr>
        <p:blipFill>
          <a:blip r:embed="rId9"/>
          <a:stretch>
            <a:fillRect/>
          </a:stretch>
        </p:blipFill>
        <p:spPr>
          <a:xfrm>
            <a:off x="230821" y="230822"/>
            <a:ext cx="813385" cy="448791"/>
          </a:xfrm>
          <a:prstGeom prst="rect">
            <a:avLst/>
          </a:prstGeom>
        </p:spPr>
      </p:pic>
      <p:sp>
        <p:nvSpPr>
          <p:cNvPr id="3" name="Google Shape;505;gcfde062f8d_0_10">
            <a:extLst>
              <a:ext uri="{FF2B5EF4-FFF2-40B4-BE49-F238E27FC236}">
                <a16:creationId xmlns:a16="http://schemas.microsoft.com/office/drawing/2014/main" id="{30513300-19F6-D89F-1AC2-9AB59EC2D48A}"/>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4176251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screenshot&#10;&#10;Description automatically generated">
            <a:extLst>
              <a:ext uri="{FF2B5EF4-FFF2-40B4-BE49-F238E27FC236}">
                <a16:creationId xmlns:a16="http://schemas.microsoft.com/office/drawing/2014/main" id="{DEC8B324-5005-9604-FC4F-C1307EB6FB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144" y="956877"/>
            <a:ext cx="4735286" cy="5547289"/>
          </a:xfrm>
          <a:prstGeom prst="rect">
            <a:avLst/>
          </a:prstGeom>
        </p:spPr>
      </p:pic>
      <p:pic>
        <p:nvPicPr>
          <p:cNvPr id="6" name="Picture 5" descr="Copyright - Free shapes icons">
            <a:extLst>
              <a:ext uri="{FF2B5EF4-FFF2-40B4-BE49-F238E27FC236}">
                <a16:creationId xmlns:a16="http://schemas.microsoft.com/office/drawing/2014/main" id="{A72B3B42-08F2-A0B2-694B-3B5EFAC3B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48;p16">
            <a:extLst>
              <a:ext uri="{FF2B5EF4-FFF2-40B4-BE49-F238E27FC236}">
                <a16:creationId xmlns:a16="http://schemas.microsoft.com/office/drawing/2014/main" id="{E60A2288-367D-60EE-077A-F5948B62761B}"/>
              </a:ext>
            </a:extLst>
          </p:cNvPr>
          <p:cNvSpPr txBox="1">
            <a:spLocks noGrp="1"/>
          </p:cNvSpPr>
          <p:nvPr/>
        </p:nvSpPr>
        <p:spPr>
          <a:xfrm>
            <a:off x="1895671" y="170206"/>
            <a:ext cx="9262185" cy="87085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US" sz="4000" dirty="0">
                <a:latin typeface="+mj-lt"/>
              </a:rPr>
              <a:t>Neuro-affirming G</a:t>
            </a:r>
            <a:r>
              <a:rPr lang="en-GB" sz="4000" dirty="0" err="1">
                <a:latin typeface="+mj-lt"/>
              </a:rPr>
              <a:t>uides</a:t>
            </a:r>
            <a:r>
              <a:rPr lang="en-GB" sz="4000" dirty="0">
                <a:latin typeface="+mj-lt"/>
              </a:rPr>
              <a:t> &amp; Passports</a:t>
            </a:r>
            <a:endParaRPr sz="4800" dirty="0">
              <a:latin typeface="+mj-lt"/>
            </a:endParaRPr>
          </a:p>
        </p:txBody>
      </p:sp>
      <p:pic>
        <p:nvPicPr>
          <p:cNvPr id="8" name="Picture 7" descr="Sunburst chart&#10;&#10;Description automatically generated">
            <a:extLst>
              <a:ext uri="{FF2B5EF4-FFF2-40B4-BE49-F238E27FC236}">
                <a16:creationId xmlns:a16="http://schemas.microsoft.com/office/drawing/2014/main" id="{034EADF1-E8C6-3EFE-1CF6-7DDFFE59A6F3}"/>
              </a:ext>
            </a:extLst>
          </p:cNvPr>
          <p:cNvPicPr>
            <a:picLocks noChangeAspect="1"/>
          </p:cNvPicPr>
          <p:nvPr/>
        </p:nvPicPr>
        <p:blipFill>
          <a:blip r:embed="rId5"/>
          <a:stretch>
            <a:fillRect/>
          </a:stretch>
        </p:blipFill>
        <p:spPr>
          <a:xfrm>
            <a:off x="230821" y="230822"/>
            <a:ext cx="813385" cy="448791"/>
          </a:xfrm>
          <a:prstGeom prst="rect">
            <a:avLst/>
          </a:prstGeom>
        </p:spPr>
      </p:pic>
      <p:pic>
        <p:nvPicPr>
          <p:cNvPr id="10" name="Picture 2" descr="May be a doodle of text that says &quot;ALL about me AUSOME passport These sort of things make me feel calm (fe..g.move) movement) toys, activities, These are my favourite things (for example: toys, hobbies, games, books, TV shows) ausometraining.com AUsome Training&quot;">
            <a:extLst>
              <a:ext uri="{FF2B5EF4-FFF2-40B4-BE49-F238E27FC236}">
                <a16:creationId xmlns:a16="http://schemas.microsoft.com/office/drawing/2014/main" id="{C80DFB73-43D8-5F37-3784-06F4EDBB1F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956877"/>
            <a:ext cx="5556940" cy="5547289"/>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505;gcfde062f8d_0_10">
            <a:extLst>
              <a:ext uri="{FF2B5EF4-FFF2-40B4-BE49-F238E27FC236}">
                <a16:creationId xmlns:a16="http://schemas.microsoft.com/office/drawing/2014/main" id="{9DBCB9AA-FFB2-21C6-FD8F-DF3533FF9DC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277624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87355AB-628F-D554-8A43-D811E9B3F69E}"/>
              </a:ext>
            </a:extLst>
          </p:cNvPr>
          <p:cNvGraphicFramePr/>
          <p:nvPr>
            <p:extLst>
              <p:ext uri="{D42A27DB-BD31-4B8C-83A1-F6EECF244321}">
                <p14:modId xmlns:p14="http://schemas.microsoft.com/office/powerpoint/2010/main" val="3239210142"/>
              </p:ext>
            </p:extLst>
          </p:nvPr>
        </p:nvGraphicFramePr>
        <p:xfrm>
          <a:off x="739172" y="431974"/>
          <a:ext cx="10713655" cy="5994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434;p38">
            <a:extLst>
              <a:ext uri="{FF2B5EF4-FFF2-40B4-BE49-F238E27FC236}">
                <a16:creationId xmlns:a16="http://schemas.microsoft.com/office/drawing/2014/main" id="{0AB93B28-BC65-4034-AF26-E699A34C23B1}"/>
              </a:ext>
            </a:extLst>
          </p:cNvPr>
          <p:cNvSpPr txBox="1">
            <a:spLocks noGrp="1"/>
          </p:cNvSpPr>
          <p:nvPr/>
        </p:nvSpPr>
        <p:spPr>
          <a:xfrm>
            <a:off x="4029739" y="171243"/>
            <a:ext cx="4132522" cy="801978"/>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0" indent="0" algn="l" rtl="0">
              <a:lnSpc>
                <a:spcPct val="90000"/>
              </a:lnSpc>
              <a:spcBef>
                <a:spcPts val="0"/>
              </a:spcBef>
              <a:spcAft>
                <a:spcPts val="0"/>
              </a:spcAft>
              <a:buClr>
                <a:schemeClr val="dk1"/>
              </a:buClr>
              <a:buSzPts val="4400"/>
              <a:buFont typeface="Calibri"/>
              <a:buNone/>
            </a:pPr>
            <a:r>
              <a:rPr lang="en-GB" sz="4000" dirty="0">
                <a:latin typeface="+mn-lt"/>
              </a:rPr>
              <a:t>Other Supports</a:t>
            </a:r>
            <a:endParaRPr sz="4000" dirty="0">
              <a:latin typeface="+mn-lt"/>
            </a:endParaRPr>
          </a:p>
        </p:txBody>
      </p:sp>
      <p:pic>
        <p:nvPicPr>
          <p:cNvPr id="5" name="Picture 4" descr="Copyright - Free shapes icons">
            <a:extLst>
              <a:ext uri="{FF2B5EF4-FFF2-40B4-BE49-F238E27FC236}">
                <a16:creationId xmlns:a16="http://schemas.microsoft.com/office/drawing/2014/main" id="{8FF5C44E-28CF-E256-C13F-A29CF27B9AE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unburst chart&#10;&#10;Description automatically generated">
            <a:extLst>
              <a:ext uri="{FF2B5EF4-FFF2-40B4-BE49-F238E27FC236}">
                <a16:creationId xmlns:a16="http://schemas.microsoft.com/office/drawing/2014/main" id="{CD43B1B6-595F-10A3-5490-41574E3DC163}"/>
              </a:ext>
            </a:extLst>
          </p:cNvPr>
          <p:cNvPicPr>
            <a:picLocks noChangeAspect="1"/>
          </p:cNvPicPr>
          <p:nvPr/>
        </p:nvPicPr>
        <p:blipFill>
          <a:blip r:embed="rId9"/>
          <a:stretch>
            <a:fillRect/>
          </a:stretch>
        </p:blipFill>
        <p:spPr>
          <a:xfrm>
            <a:off x="230821" y="230822"/>
            <a:ext cx="813385" cy="448791"/>
          </a:xfrm>
          <a:prstGeom prst="rect">
            <a:avLst/>
          </a:prstGeom>
        </p:spPr>
      </p:pic>
      <p:sp>
        <p:nvSpPr>
          <p:cNvPr id="8" name="Google Shape;505;gcfde062f8d_0_10">
            <a:extLst>
              <a:ext uri="{FF2B5EF4-FFF2-40B4-BE49-F238E27FC236}">
                <a16:creationId xmlns:a16="http://schemas.microsoft.com/office/drawing/2014/main" id="{975AB65C-7C43-9443-F67C-B097A56D3C6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2336217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3;p37">
            <a:extLst>
              <a:ext uri="{FF2B5EF4-FFF2-40B4-BE49-F238E27FC236}">
                <a16:creationId xmlns:a16="http://schemas.microsoft.com/office/drawing/2014/main" id="{8AA0CC76-E2B9-48CB-9FFD-5B5583EA7D94}"/>
              </a:ext>
            </a:extLst>
          </p:cNvPr>
          <p:cNvSpPr txBox="1">
            <a:spLocks noGrp="1"/>
          </p:cNvSpPr>
          <p:nvPr/>
        </p:nvSpPr>
        <p:spPr>
          <a:xfrm>
            <a:off x="4510417" y="54180"/>
            <a:ext cx="3163348" cy="93253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0" indent="0" algn="l" rtl="0">
              <a:lnSpc>
                <a:spcPct val="90000"/>
              </a:lnSpc>
              <a:spcBef>
                <a:spcPts val="0"/>
              </a:spcBef>
              <a:spcAft>
                <a:spcPts val="0"/>
              </a:spcAft>
              <a:buClr>
                <a:schemeClr val="dk1"/>
              </a:buClr>
              <a:buSzPts val="4400"/>
              <a:buFont typeface="Calibri"/>
              <a:buNone/>
            </a:pPr>
            <a:r>
              <a:rPr lang="en-GB" sz="4000" dirty="0">
                <a:latin typeface="+mn-lt"/>
              </a:rPr>
              <a:t>Autistic Joy</a:t>
            </a:r>
            <a:endParaRPr sz="4000" dirty="0">
              <a:latin typeface="+mn-lt"/>
            </a:endParaRPr>
          </a:p>
        </p:txBody>
      </p:sp>
      <p:pic>
        <p:nvPicPr>
          <p:cNvPr id="8196" name="Picture 4" descr="Pokemon Icon Design - Free vector graphic on Pixabay">
            <a:extLst>
              <a:ext uri="{FF2B5EF4-FFF2-40B4-BE49-F238E27FC236}">
                <a16:creationId xmlns:a16="http://schemas.microsoft.com/office/drawing/2014/main" id="{2A6D575F-AEC3-46DE-91D3-B95098EE2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611" y="5251069"/>
            <a:ext cx="875366" cy="8790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6CEF62A8-430E-2D68-E7A3-0253BD8BEA55}"/>
              </a:ext>
            </a:extLst>
          </p:cNvPr>
          <p:cNvGraphicFramePr/>
          <p:nvPr/>
        </p:nvGraphicFramePr>
        <p:xfrm>
          <a:off x="2196888" y="986713"/>
          <a:ext cx="7790406" cy="55472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Cherish, gesture, hand, heart, keep, love, save icon - Download on  Iconfinder">
            <a:extLst>
              <a:ext uri="{FF2B5EF4-FFF2-40B4-BE49-F238E27FC236}">
                <a16:creationId xmlns:a16="http://schemas.microsoft.com/office/drawing/2014/main" id="{F1462EE7-7D86-355E-13E8-36361870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1904" y="3150152"/>
            <a:ext cx="1220374" cy="12203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ish tank - Free animals icons">
            <a:extLst>
              <a:ext uri="{FF2B5EF4-FFF2-40B4-BE49-F238E27FC236}">
                <a16:creationId xmlns:a16="http://schemas.microsoft.com/office/drawing/2014/main" id="{F80212F9-9D07-1728-F0BD-54601DFBC1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7700" y="3670041"/>
            <a:ext cx="1130872" cy="1130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ver - Free nature icons">
            <a:extLst>
              <a:ext uri="{FF2B5EF4-FFF2-40B4-BE49-F238E27FC236}">
                <a16:creationId xmlns:a16="http://schemas.microsoft.com/office/drawing/2014/main" id="{02D2BC37-5E7A-3850-F8D2-26A33F108E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1855" y="4885865"/>
            <a:ext cx="985421" cy="985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et Icon - Download in Colored Outline Style">
            <a:extLst>
              <a:ext uri="{FF2B5EF4-FFF2-40B4-BE49-F238E27FC236}">
                <a16:creationId xmlns:a16="http://schemas.microsoft.com/office/drawing/2014/main" id="{C795FAC7-32A7-AC29-3F77-AFF56F9D18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6012" y="5311236"/>
            <a:ext cx="1130873" cy="1130873"/>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05;gcfde062f8d_0_10">
            <a:extLst>
              <a:ext uri="{FF2B5EF4-FFF2-40B4-BE49-F238E27FC236}">
                <a16:creationId xmlns:a16="http://schemas.microsoft.com/office/drawing/2014/main" id="{A8037AA4-91C6-5F1A-D78B-31B0B990309E}"/>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9" name="Picture 8" descr="Copyright - Free shapes icons">
            <a:extLst>
              <a:ext uri="{FF2B5EF4-FFF2-40B4-BE49-F238E27FC236}">
                <a16:creationId xmlns:a16="http://schemas.microsoft.com/office/drawing/2014/main" id="{07EBFCA4-46EB-A88C-BFCC-03F487B413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unburst chart&#10;&#10;Description automatically generated">
            <a:extLst>
              <a:ext uri="{FF2B5EF4-FFF2-40B4-BE49-F238E27FC236}">
                <a16:creationId xmlns:a16="http://schemas.microsoft.com/office/drawing/2014/main" id="{2F950066-8B0B-770A-0B03-C8C35F9161AC}"/>
              </a:ext>
            </a:extLst>
          </p:cNvPr>
          <p:cNvPicPr>
            <a:picLocks noChangeAspect="1"/>
          </p:cNvPicPr>
          <p:nvPr/>
        </p:nvPicPr>
        <p:blipFill>
          <a:blip r:embed="rId14"/>
          <a:stretch>
            <a:fillRect/>
          </a:stretch>
        </p:blipFill>
        <p:spPr>
          <a:xfrm>
            <a:off x="230821" y="230822"/>
            <a:ext cx="813385" cy="448791"/>
          </a:xfrm>
          <a:prstGeom prst="rect">
            <a:avLst/>
          </a:prstGeom>
        </p:spPr>
      </p:pic>
    </p:spTree>
    <p:extLst>
      <p:ext uri="{BB962C8B-B14F-4D97-AF65-F5344CB8AC3E}">
        <p14:creationId xmlns:p14="http://schemas.microsoft.com/office/powerpoint/2010/main" val="261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barn(inVertical)">
                                      <p:cBhvr>
                                        <p:cTn id="10" dur="500"/>
                                        <p:tgtEl>
                                          <p:spTgt spid="1030"/>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animEffect transition="in" filter="barn(inVertical)">
                                      <p:cBhvr>
                                        <p:cTn id="18" dur="500"/>
                                        <p:tgtEl>
                                          <p:spTgt spid="819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opyright - Free shapes icons">
            <a:extLst>
              <a:ext uri="{FF2B5EF4-FFF2-40B4-BE49-F238E27FC236}">
                <a16:creationId xmlns:a16="http://schemas.microsoft.com/office/drawing/2014/main" id="{2C943B0F-732D-FFD3-B05F-F5292DDFB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4E81C82-4093-E1F4-E855-71BCE36EFB28}"/>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548370" y="495415"/>
            <a:ext cx="7095260" cy="5867169"/>
          </a:xfrm>
          <a:prstGeom prst="rect">
            <a:avLst/>
          </a:prstGeom>
          <a:noFill/>
          <a:ln>
            <a:noFill/>
          </a:ln>
        </p:spPr>
      </p:pic>
      <p:pic>
        <p:nvPicPr>
          <p:cNvPr id="4" name="Picture 3" descr="Sunburst chart&#10;&#10;Description automatically generated">
            <a:extLst>
              <a:ext uri="{FF2B5EF4-FFF2-40B4-BE49-F238E27FC236}">
                <a16:creationId xmlns:a16="http://schemas.microsoft.com/office/drawing/2014/main" id="{A51A238D-BC2B-77F9-F107-4EE8F190C290}"/>
              </a:ext>
            </a:extLst>
          </p:cNvPr>
          <p:cNvPicPr>
            <a:picLocks noChangeAspect="1"/>
          </p:cNvPicPr>
          <p:nvPr/>
        </p:nvPicPr>
        <p:blipFill>
          <a:blip r:embed="rId6"/>
          <a:stretch>
            <a:fillRect/>
          </a:stretch>
        </p:blipFill>
        <p:spPr>
          <a:xfrm>
            <a:off x="230821" y="230822"/>
            <a:ext cx="813385" cy="448791"/>
          </a:xfrm>
          <a:prstGeom prst="rect">
            <a:avLst/>
          </a:prstGeom>
        </p:spPr>
      </p:pic>
      <p:sp>
        <p:nvSpPr>
          <p:cNvPr id="7" name="Google Shape;505;gcfde062f8d_0_10">
            <a:extLst>
              <a:ext uri="{FF2B5EF4-FFF2-40B4-BE49-F238E27FC236}">
                <a16:creationId xmlns:a16="http://schemas.microsoft.com/office/drawing/2014/main" id="{B927FCF4-9931-7D26-5062-B4BF4A96586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1874088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4;p38">
            <a:extLst>
              <a:ext uri="{FF2B5EF4-FFF2-40B4-BE49-F238E27FC236}">
                <a16:creationId xmlns:a16="http://schemas.microsoft.com/office/drawing/2014/main" id="{927D3860-A41C-0411-5962-75A8D6B43805}"/>
              </a:ext>
            </a:extLst>
          </p:cNvPr>
          <p:cNvSpPr txBox="1">
            <a:spLocks noGrp="1"/>
          </p:cNvSpPr>
          <p:nvPr/>
        </p:nvSpPr>
        <p:spPr>
          <a:xfrm>
            <a:off x="4496461" y="171695"/>
            <a:ext cx="3199076" cy="801978"/>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0" indent="0" algn="l" rtl="0">
              <a:lnSpc>
                <a:spcPct val="90000"/>
              </a:lnSpc>
              <a:spcBef>
                <a:spcPts val="0"/>
              </a:spcBef>
              <a:spcAft>
                <a:spcPts val="0"/>
              </a:spcAft>
              <a:buClr>
                <a:schemeClr val="dk1"/>
              </a:buClr>
              <a:buSzPts val="4400"/>
              <a:buFont typeface="Calibri"/>
              <a:buNone/>
            </a:pPr>
            <a:r>
              <a:rPr lang="en-GB" sz="4000" u="sng" dirty="0">
                <a:latin typeface="+mn-lt"/>
              </a:rPr>
              <a:t>Signposting</a:t>
            </a:r>
            <a:endParaRPr sz="4000" u="sng" dirty="0">
              <a:latin typeface="+mn-lt"/>
            </a:endParaRPr>
          </a:p>
        </p:txBody>
      </p:sp>
      <p:sp>
        <p:nvSpPr>
          <p:cNvPr id="3" name="Content Placeholder 2">
            <a:extLst>
              <a:ext uri="{FF2B5EF4-FFF2-40B4-BE49-F238E27FC236}">
                <a16:creationId xmlns:a16="http://schemas.microsoft.com/office/drawing/2014/main" id="{5384D04D-A299-F581-CDC3-10BC600DB56F}"/>
              </a:ext>
            </a:extLst>
          </p:cNvPr>
          <p:cNvSpPr txBox="1">
            <a:spLocks/>
          </p:cNvSpPr>
          <p:nvPr/>
        </p:nvSpPr>
        <p:spPr>
          <a:xfrm>
            <a:off x="1152882" y="993874"/>
            <a:ext cx="9886234" cy="5592610"/>
          </a:xfrm>
          <a:prstGeom prst="rect">
            <a:avLst/>
          </a:prstGeom>
        </p:spPr>
        <p:txBody>
          <a:bodyPr>
            <a:no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r>
              <a:rPr lang="en-US" sz="2000" b="1" dirty="0"/>
              <a:t>AUsome Training </a:t>
            </a:r>
            <a:r>
              <a:rPr lang="en-US" sz="2000" dirty="0"/>
              <a:t>(training &amp; resources)</a:t>
            </a:r>
          </a:p>
          <a:p>
            <a:r>
              <a:rPr lang="en-US" sz="2000" b="1" dirty="0"/>
              <a:t>GROVE Neurodivergent Mentoring &amp; Education </a:t>
            </a:r>
            <a:r>
              <a:rPr lang="en-US" sz="2000" dirty="0"/>
              <a:t>(mentoring, groups, training)</a:t>
            </a:r>
          </a:p>
          <a:p>
            <a:r>
              <a:rPr lang="en-US" sz="2000" b="1" dirty="0"/>
              <a:t>Scottish Women’s Autism Network </a:t>
            </a:r>
            <a:r>
              <a:rPr lang="en-US" sz="2000" dirty="0"/>
              <a:t>(training &amp; information)</a:t>
            </a:r>
          </a:p>
          <a:p>
            <a:r>
              <a:rPr lang="en-US" sz="2000" b="1" dirty="0"/>
              <a:t>Scottish Ethnic Minority Autistics </a:t>
            </a:r>
            <a:r>
              <a:rPr lang="en-US" sz="2000" dirty="0"/>
              <a:t>(training &amp; information)</a:t>
            </a:r>
          </a:p>
          <a:p>
            <a:r>
              <a:rPr lang="en-GB" sz="2000" b="1" dirty="0"/>
              <a:t>Laura Hellfeld Neurodivergent Nurse Consulting </a:t>
            </a:r>
            <a:r>
              <a:rPr lang="en-GB" sz="2000" dirty="0"/>
              <a:t>(PDA, food, sleep)</a:t>
            </a:r>
            <a:endParaRPr lang="en-US" sz="2000" dirty="0"/>
          </a:p>
          <a:p>
            <a:r>
              <a:rPr lang="en-GB" sz="2000" b="1" dirty="0"/>
              <a:t>Danny with Words </a:t>
            </a:r>
            <a:r>
              <a:rPr lang="en-GB" sz="2000" dirty="0"/>
              <a:t>(Non-speaking advocate)</a:t>
            </a:r>
          </a:p>
          <a:p>
            <a:r>
              <a:rPr lang="en-GB" sz="2000" b="1" dirty="0"/>
              <a:t>Autistic and Living the Dream </a:t>
            </a:r>
            <a:r>
              <a:rPr lang="en-GB" sz="2000" dirty="0"/>
              <a:t>(Autistic &amp; LGBTQ+ experiences)</a:t>
            </a:r>
          </a:p>
          <a:p>
            <a:r>
              <a:rPr lang="en-GB" sz="2000" b="1" dirty="0"/>
              <a:t>Autism with a pinch of </a:t>
            </a:r>
            <a:r>
              <a:rPr lang="en-GB" sz="2000" b="1" dirty="0" err="1"/>
              <a:t>SaLT</a:t>
            </a:r>
            <a:r>
              <a:rPr lang="en-GB" sz="2000" b="1" dirty="0"/>
              <a:t> </a:t>
            </a:r>
            <a:r>
              <a:rPr lang="en-GB" sz="2000" dirty="0"/>
              <a:t>(Speech and Language Therapist)</a:t>
            </a:r>
          </a:p>
          <a:p>
            <a:r>
              <a:rPr lang="en-GB" sz="2000" b="1" dirty="0"/>
              <a:t>Viv Dawes The Autistic Advocate </a:t>
            </a:r>
            <a:r>
              <a:rPr lang="en-GB" sz="2000" dirty="0"/>
              <a:t>(Autistic Burnout)</a:t>
            </a:r>
          </a:p>
          <a:p>
            <a:r>
              <a:rPr lang="en-GB" sz="2000" b="1" dirty="0"/>
              <a:t>NeuroWild</a:t>
            </a:r>
            <a:r>
              <a:rPr lang="en-GB" sz="2000" dirty="0"/>
              <a:t> (Speech and Language Therapist, Infographics)</a:t>
            </a:r>
          </a:p>
          <a:p>
            <a:r>
              <a:rPr lang="en-GB" sz="2000" b="1" dirty="0"/>
              <a:t>NT in a ND World </a:t>
            </a:r>
            <a:r>
              <a:rPr lang="en-GB" sz="2000" dirty="0"/>
              <a:t>- </a:t>
            </a:r>
            <a:r>
              <a:rPr lang="en-GB" sz="2000" dirty="0">
                <a:hlinkClick r:id="rId2"/>
              </a:rPr>
              <a:t>https://www.nt-in-a-nd-world.com/</a:t>
            </a:r>
            <a:endParaRPr lang="en-GB" sz="2000" dirty="0"/>
          </a:p>
          <a:p>
            <a:r>
              <a:rPr lang="en-GB" sz="2000" b="1" dirty="0"/>
              <a:t>Autistic Revolution </a:t>
            </a:r>
            <a:r>
              <a:rPr lang="en-GB" sz="2000" dirty="0"/>
              <a:t>(Online magazine)</a:t>
            </a:r>
          </a:p>
        </p:txBody>
      </p:sp>
      <p:pic>
        <p:nvPicPr>
          <p:cNvPr id="6" name="Picture 5" descr="Copyright - Free shapes icons">
            <a:extLst>
              <a:ext uri="{FF2B5EF4-FFF2-40B4-BE49-F238E27FC236}">
                <a16:creationId xmlns:a16="http://schemas.microsoft.com/office/drawing/2014/main" id="{59B12A11-F99B-E157-E760-D17AA7419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05;gcfde062f8d_0_10">
            <a:extLst>
              <a:ext uri="{FF2B5EF4-FFF2-40B4-BE49-F238E27FC236}">
                <a16:creationId xmlns:a16="http://schemas.microsoft.com/office/drawing/2014/main" id="{1421D19E-0A3C-0986-89DC-DD911F0CA91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8" name="Picture 7" descr="Sunburst chart&#10;&#10;Description automatically generated">
            <a:extLst>
              <a:ext uri="{FF2B5EF4-FFF2-40B4-BE49-F238E27FC236}">
                <a16:creationId xmlns:a16="http://schemas.microsoft.com/office/drawing/2014/main" id="{B344877F-5ED0-A07F-450A-0D995518B566}"/>
              </a:ext>
            </a:extLst>
          </p:cNvPr>
          <p:cNvPicPr>
            <a:picLocks noChangeAspect="1"/>
          </p:cNvPicPr>
          <p:nvPr/>
        </p:nvPicPr>
        <p:blipFill>
          <a:blip r:embed="rId4"/>
          <a:stretch>
            <a:fillRect/>
          </a:stretch>
        </p:blipFill>
        <p:spPr>
          <a:xfrm>
            <a:off x="230821" y="230822"/>
            <a:ext cx="813385" cy="448791"/>
          </a:xfrm>
          <a:prstGeom prst="rect">
            <a:avLst/>
          </a:prstGeom>
        </p:spPr>
      </p:pic>
    </p:spTree>
    <p:extLst>
      <p:ext uri="{BB962C8B-B14F-4D97-AF65-F5344CB8AC3E}">
        <p14:creationId xmlns:p14="http://schemas.microsoft.com/office/powerpoint/2010/main" val="2275079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extBox 2">
            <a:extLst>
              <a:ext uri="{FF2B5EF4-FFF2-40B4-BE49-F238E27FC236}">
                <a16:creationId xmlns:a16="http://schemas.microsoft.com/office/drawing/2014/main" id="{8621EA2E-E157-CC78-3622-6D34996E5542}"/>
              </a:ext>
            </a:extLst>
          </p:cNvPr>
          <p:cNvGraphicFramePr/>
          <p:nvPr>
            <p:extLst>
              <p:ext uri="{D42A27DB-BD31-4B8C-83A1-F6EECF244321}">
                <p14:modId xmlns:p14="http://schemas.microsoft.com/office/powerpoint/2010/main" val="797597446"/>
              </p:ext>
            </p:extLst>
          </p:nvPr>
        </p:nvGraphicFramePr>
        <p:xfrm>
          <a:off x="1212648" y="455217"/>
          <a:ext cx="10460804" cy="2007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Copyright - Free shapes icons">
            <a:extLst>
              <a:ext uri="{FF2B5EF4-FFF2-40B4-BE49-F238E27FC236}">
                <a16:creationId xmlns:a16="http://schemas.microsoft.com/office/drawing/2014/main" id="{E57F31B9-982B-FBF1-D834-31F3A2F0EE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05;gcfde062f8d_0_10">
            <a:extLst>
              <a:ext uri="{FF2B5EF4-FFF2-40B4-BE49-F238E27FC236}">
                <a16:creationId xmlns:a16="http://schemas.microsoft.com/office/drawing/2014/main" id="{6372BE29-5179-321D-D2B6-CBDD152C2831}"/>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7" name="Picture 6" descr="Sunburst chart&#10;&#10;Description automatically generated">
            <a:extLst>
              <a:ext uri="{FF2B5EF4-FFF2-40B4-BE49-F238E27FC236}">
                <a16:creationId xmlns:a16="http://schemas.microsoft.com/office/drawing/2014/main" id="{6C7969E0-359E-D815-22F7-67F23F3D83FE}"/>
              </a:ext>
            </a:extLst>
          </p:cNvPr>
          <p:cNvPicPr>
            <a:picLocks noChangeAspect="1"/>
          </p:cNvPicPr>
          <p:nvPr/>
        </p:nvPicPr>
        <p:blipFill>
          <a:blip r:embed="rId8"/>
          <a:stretch>
            <a:fillRect/>
          </a:stretch>
        </p:blipFill>
        <p:spPr>
          <a:xfrm>
            <a:off x="230821" y="230822"/>
            <a:ext cx="813385" cy="448791"/>
          </a:xfrm>
          <a:prstGeom prst="rect">
            <a:avLst/>
          </a:prstGeom>
        </p:spPr>
      </p:pic>
      <p:pic>
        <p:nvPicPr>
          <p:cNvPr id="9" name="Picture 8" descr="A book with text above it&#10;&#10;Description automatically generated">
            <a:extLst>
              <a:ext uri="{FF2B5EF4-FFF2-40B4-BE49-F238E27FC236}">
                <a16:creationId xmlns:a16="http://schemas.microsoft.com/office/drawing/2014/main" id="{4D20A066-226C-B0D9-3559-5FC9EB7410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2649" y="2323868"/>
            <a:ext cx="4732707" cy="4142256"/>
          </a:xfrm>
          <a:prstGeom prst="rect">
            <a:avLst/>
          </a:prstGeom>
        </p:spPr>
      </p:pic>
      <p:pic>
        <p:nvPicPr>
          <p:cNvPr id="1026" name="Picture 2">
            <a:extLst>
              <a:ext uri="{FF2B5EF4-FFF2-40B4-BE49-F238E27FC236}">
                <a16:creationId xmlns:a16="http://schemas.microsoft.com/office/drawing/2014/main" id="{4B36D475-FABA-F732-1B97-B0570FF2B0B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21686" y="2323868"/>
            <a:ext cx="4726081" cy="414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409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E928F-447C-14B2-0CF0-D40708647A74}"/>
              </a:ext>
            </a:extLst>
          </p:cNvPr>
          <p:cNvSpPr>
            <a:spLocks noGrp="1"/>
          </p:cNvSpPr>
          <p:nvPr>
            <p:ph type="title" idx="4294967295"/>
          </p:nvPr>
        </p:nvSpPr>
        <p:spPr>
          <a:xfrm>
            <a:off x="4119753" y="171440"/>
            <a:ext cx="3952494" cy="936779"/>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1800"/>
              <a:buFont typeface="Calibri"/>
              <a:buNone/>
              <a:tabLst/>
              <a:defRPr/>
            </a:pPr>
            <a:r>
              <a:rPr kumimoji="0" lang="en-GB" sz="4000" b="0" i="0" u="none" strike="noStrike" kern="1200" cap="none" spc="0" normalizeH="0" baseline="0" noProof="0" dirty="0">
                <a:ln>
                  <a:noFill/>
                </a:ln>
                <a:solidFill>
                  <a:schemeClr val="dk1"/>
                </a:solidFill>
                <a:effectLst/>
                <a:uLnTx/>
                <a:uFillTx/>
                <a:latin typeface="Comic Sans MS" panose="030F0702030302020204" pitchFamily="66" charset="0"/>
                <a:ea typeface="Calibri"/>
                <a:cs typeface="Calibri"/>
                <a:sym typeface="Calibri"/>
              </a:rPr>
              <a:t>House keeping</a:t>
            </a:r>
          </a:p>
        </p:txBody>
      </p:sp>
      <p:sp>
        <p:nvSpPr>
          <p:cNvPr id="3" name="Text Placeholder 2">
            <a:extLst>
              <a:ext uri="{FF2B5EF4-FFF2-40B4-BE49-F238E27FC236}">
                <a16:creationId xmlns:a16="http://schemas.microsoft.com/office/drawing/2014/main" id="{C6F40C09-F29D-B247-B1BF-8EC526F35100}"/>
              </a:ext>
            </a:extLst>
          </p:cNvPr>
          <p:cNvSpPr>
            <a:spLocks noGrp="1"/>
          </p:cNvSpPr>
          <p:nvPr/>
        </p:nvSpPr>
        <p:spPr>
          <a:xfrm>
            <a:off x="1757502" y="1817770"/>
            <a:ext cx="9545700" cy="280183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buClr>
                <a:srgbClr val="000000"/>
              </a:buClr>
            </a:pPr>
            <a:r>
              <a:rPr lang="en-GB" sz="3200" dirty="0">
                <a:latin typeface="Comic Sans MS" panose="030F0702030302020204" pitchFamily="66" charset="0"/>
              </a:rPr>
              <a:t>Movement breaks</a:t>
            </a:r>
          </a:p>
          <a:p>
            <a:pPr>
              <a:buClr>
                <a:srgbClr val="000000"/>
              </a:buClr>
            </a:pPr>
            <a:r>
              <a:rPr lang="en-US" sz="3200" dirty="0">
                <a:latin typeface="Comic Sans MS" panose="030F0702030302020204" pitchFamily="66" charset="0"/>
              </a:rPr>
              <a:t>Stim tools</a:t>
            </a:r>
          </a:p>
          <a:p>
            <a:pPr>
              <a:buClr>
                <a:srgbClr val="000000"/>
              </a:buClr>
            </a:pPr>
            <a:r>
              <a:rPr lang="en-US" sz="3200" dirty="0">
                <a:latin typeface="Comic Sans MS" panose="030F0702030302020204" pitchFamily="66" charset="0"/>
              </a:rPr>
              <a:t>Flap, don’t clap</a:t>
            </a:r>
          </a:p>
          <a:p>
            <a:pPr>
              <a:buClr>
                <a:srgbClr val="000000"/>
              </a:buClr>
            </a:pPr>
            <a:r>
              <a:rPr lang="en-US" sz="3200" dirty="0">
                <a:latin typeface="Comic Sans MS" panose="030F0702030302020204" pitchFamily="66" charset="0"/>
              </a:rPr>
              <a:t>Feel free to ask questions</a:t>
            </a:r>
          </a:p>
        </p:txBody>
      </p:sp>
      <p:sp>
        <p:nvSpPr>
          <p:cNvPr id="9" name="Google Shape;505;gcfde062f8d_0_10">
            <a:extLst>
              <a:ext uri="{FF2B5EF4-FFF2-40B4-BE49-F238E27FC236}">
                <a16:creationId xmlns:a16="http://schemas.microsoft.com/office/drawing/2014/main" id="{75306CF2-F0D5-EB01-A05F-160A9DCAEE58}"/>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10" name="Picture 4" descr="Copyright - Free shapes icons">
            <a:extLst>
              <a:ext uri="{FF2B5EF4-FFF2-40B4-BE49-F238E27FC236}">
                <a16:creationId xmlns:a16="http://schemas.microsoft.com/office/drawing/2014/main" id="{06799C07-16C5-20B7-311D-85E7C90EE8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nburst chart&#10;&#10;Description automatically generated">
            <a:extLst>
              <a:ext uri="{FF2B5EF4-FFF2-40B4-BE49-F238E27FC236}">
                <a16:creationId xmlns:a16="http://schemas.microsoft.com/office/drawing/2014/main" id="{CE9D0CD8-B11C-3E74-C6EE-9D60C74D394B}"/>
              </a:ext>
            </a:extLst>
          </p:cNvPr>
          <p:cNvPicPr>
            <a:picLocks noChangeAspect="1"/>
          </p:cNvPicPr>
          <p:nvPr/>
        </p:nvPicPr>
        <p:blipFill>
          <a:blip r:embed="rId3"/>
          <a:stretch>
            <a:fillRect/>
          </a:stretch>
        </p:blipFill>
        <p:spPr>
          <a:xfrm>
            <a:off x="230821" y="230822"/>
            <a:ext cx="813385" cy="448791"/>
          </a:xfrm>
          <a:prstGeom prst="rect">
            <a:avLst/>
          </a:prstGeom>
        </p:spPr>
      </p:pic>
    </p:spTree>
    <p:extLst>
      <p:ext uri="{BB962C8B-B14F-4D97-AF65-F5344CB8AC3E}">
        <p14:creationId xmlns:p14="http://schemas.microsoft.com/office/powerpoint/2010/main" val="2038693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0;p2">
            <a:extLst>
              <a:ext uri="{FF2B5EF4-FFF2-40B4-BE49-F238E27FC236}">
                <a16:creationId xmlns:a16="http://schemas.microsoft.com/office/drawing/2014/main" id="{47467416-3BFB-0C82-57B8-81911F24ABE1}"/>
              </a:ext>
            </a:extLst>
          </p:cNvPr>
          <p:cNvSpPr txBox="1">
            <a:spLocks noGrp="1"/>
          </p:cNvSpPr>
          <p:nvPr/>
        </p:nvSpPr>
        <p:spPr>
          <a:xfrm>
            <a:off x="3466150" y="968027"/>
            <a:ext cx="6282267" cy="1336146"/>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GB">
                <a:latin typeface="Comic Sans MS" panose="030F0702030302020204" pitchFamily="66" charset="0"/>
              </a:rPr>
              <a:t>Scott Neilson</a:t>
            </a:r>
            <a:endParaRPr lang="en-GB" dirty="0">
              <a:latin typeface="Comic Sans MS" panose="030F0702030302020204" pitchFamily="66" charset="0"/>
            </a:endParaRPr>
          </a:p>
        </p:txBody>
      </p:sp>
      <p:sp>
        <p:nvSpPr>
          <p:cNvPr id="3" name="Google Shape;131;p2">
            <a:extLst>
              <a:ext uri="{FF2B5EF4-FFF2-40B4-BE49-F238E27FC236}">
                <a16:creationId xmlns:a16="http://schemas.microsoft.com/office/drawing/2014/main" id="{8AC471C3-7CA5-0B4E-F88D-E4686C0F439F}"/>
              </a:ext>
            </a:extLst>
          </p:cNvPr>
          <p:cNvSpPr txBox="1">
            <a:spLocks noGrp="1"/>
          </p:cNvSpPr>
          <p:nvPr/>
        </p:nvSpPr>
        <p:spPr>
          <a:xfrm>
            <a:off x="3317143" y="2014427"/>
            <a:ext cx="8226558" cy="241694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lvl="0" indent="-228600" algn="l" rtl="0">
              <a:lnSpc>
                <a:spcPct val="90000"/>
              </a:lnSpc>
              <a:spcBef>
                <a:spcPts val="0"/>
              </a:spcBef>
              <a:spcAft>
                <a:spcPts val="0"/>
              </a:spcAft>
              <a:buClr>
                <a:schemeClr val="dk1"/>
              </a:buClr>
              <a:buSzPts val="2800"/>
              <a:buChar char="•"/>
            </a:pPr>
            <a:r>
              <a:rPr lang="en-GB" dirty="0">
                <a:latin typeface="Comic Sans MS" panose="030F0702030302020204" pitchFamily="66" charset="0"/>
              </a:rPr>
              <a:t>Autistic Trainer, Mentor and Consultant.</a:t>
            </a:r>
          </a:p>
          <a:p>
            <a:pPr marL="228600" indent="-228600">
              <a:spcBef>
                <a:spcPts val="0"/>
              </a:spcBef>
              <a:buSzPts val="2800"/>
            </a:pPr>
            <a:r>
              <a:rPr lang="en-GB" dirty="0">
                <a:latin typeface="Comic Sans MS" panose="030F0702030302020204" pitchFamily="66" charset="0"/>
              </a:rPr>
              <a:t>Personal &amp; Professional experience</a:t>
            </a:r>
          </a:p>
          <a:p>
            <a:pPr marL="228600" lvl="0" indent="-228600" algn="l" rtl="0">
              <a:lnSpc>
                <a:spcPct val="90000"/>
              </a:lnSpc>
              <a:spcBef>
                <a:spcPts val="0"/>
              </a:spcBef>
              <a:spcAft>
                <a:spcPts val="0"/>
              </a:spcAft>
              <a:buClr>
                <a:schemeClr val="dk1"/>
              </a:buClr>
              <a:buSzPts val="2800"/>
              <a:buChar char="•"/>
            </a:pPr>
            <a:r>
              <a:rPr lang="en-GB" dirty="0">
                <a:latin typeface="Comic Sans MS" panose="030F0702030302020204" pitchFamily="66" charset="0"/>
              </a:rPr>
              <a:t>Helping Autistics Thrive Autistically</a:t>
            </a:r>
          </a:p>
          <a:p>
            <a:pPr marL="228600" lvl="0" indent="-228600" algn="l" rtl="0">
              <a:lnSpc>
                <a:spcPct val="90000"/>
              </a:lnSpc>
              <a:spcBef>
                <a:spcPts val="0"/>
              </a:spcBef>
              <a:spcAft>
                <a:spcPts val="0"/>
              </a:spcAft>
              <a:buClr>
                <a:schemeClr val="dk1"/>
              </a:buClr>
              <a:buSzPts val="2800"/>
              <a:buChar char="•"/>
            </a:pPr>
            <a:r>
              <a:rPr lang="en-GB" dirty="0">
                <a:latin typeface="Comic Sans MS" panose="030F0702030302020204" pitchFamily="66" charset="0"/>
              </a:rPr>
              <a:t>References and visuals by Autistic people</a:t>
            </a:r>
          </a:p>
          <a:p>
            <a:pPr marL="228600" lvl="0" indent="-228600" algn="l" rtl="0">
              <a:lnSpc>
                <a:spcPct val="90000"/>
              </a:lnSpc>
              <a:spcBef>
                <a:spcPts val="0"/>
              </a:spcBef>
              <a:spcAft>
                <a:spcPts val="0"/>
              </a:spcAft>
              <a:buClr>
                <a:schemeClr val="dk1"/>
              </a:buClr>
              <a:buSzPts val="2800"/>
              <a:buChar char="•"/>
            </a:pPr>
            <a:r>
              <a:rPr lang="en-GB" dirty="0">
                <a:latin typeface="Comic Sans MS" panose="030F0702030302020204" pitchFamily="66" charset="0"/>
              </a:rPr>
              <a:t>I also work with:</a:t>
            </a:r>
          </a:p>
        </p:txBody>
      </p:sp>
      <p:sp>
        <p:nvSpPr>
          <p:cNvPr id="4" name="Google Shape;100;g1070d43935f_0_0">
            <a:extLst>
              <a:ext uri="{FF2B5EF4-FFF2-40B4-BE49-F238E27FC236}">
                <a16:creationId xmlns:a16="http://schemas.microsoft.com/office/drawing/2014/main" id="{F5D67FB5-810C-CA79-4EFD-F2ABFAA6D8E4}"/>
              </a:ext>
            </a:extLst>
          </p:cNvPr>
          <p:cNvSpPr txBox="1">
            <a:spLocks noGrp="1"/>
          </p:cNvSpPr>
          <p:nvPr/>
        </p:nvSpPr>
        <p:spPr>
          <a:xfrm>
            <a:off x="4525262" y="169423"/>
            <a:ext cx="3141475" cy="965952"/>
          </a:xfrm>
          <a:prstGeom prst="rect">
            <a:avLst/>
          </a:prstGeom>
          <a:noFill/>
          <a:ln>
            <a:noFill/>
          </a:ln>
        </p:spPr>
        <p:txBody>
          <a:bodyPr spcFirstLastPara="1" vert="horz" wrap="square" lIns="91440" tIns="45720" rIns="91440" bIns="45720" rtlCol="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a:spcBef>
                <a:spcPct val="0"/>
              </a:spcBef>
              <a:spcAft>
                <a:spcPts val="0"/>
              </a:spcAft>
            </a:pPr>
            <a:r>
              <a:rPr lang="en-US" sz="4000" kern="1200" dirty="0">
                <a:solidFill>
                  <a:schemeClr val="tx1"/>
                </a:solidFill>
                <a:latin typeface="Comic Sans MS" panose="030F0702030302020204" pitchFamily="66" charset="0"/>
                <a:ea typeface="+mj-ea"/>
                <a:cs typeface="+mj-cs"/>
              </a:rPr>
              <a:t>Who am I?</a:t>
            </a:r>
          </a:p>
        </p:txBody>
      </p:sp>
      <p:sp>
        <p:nvSpPr>
          <p:cNvPr id="5" name="Google Shape;505;gcfde062f8d_0_10">
            <a:extLst>
              <a:ext uri="{FF2B5EF4-FFF2-40B4-BE49-F238E27FC236}">
                <a16:creationId xmlns:a16="http://schemas.microsoft.com/office/drawing/2014/main" id="{4AB4A2C6-96A8-9130-5F6F-8A9986AC378A}"/>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8" name="Picture 4" descr="Copyright - Free shapes icons">
            <a:extLst>
              <a:ext uri="{FF2B5EF4-FFF2-40B4-BE49-F238E27FC236}">
                <a16:creationId xmlns:a16="http://schemas.microsoft.com/office/drawing/2014/main" id="{0999A90A-B9A9-B8B2-9403-5225D54CD6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in a red shirt&#10;&#10;Description automatically generated">
            <a:extLst>
              <a:ext uri="{FF2B5EF4-FFF2-40B4-BE49-F238E27FC236}">
                <a16:creationId xmlns:a16="http://schemas.microsoft.com/office/drawing/2014/main" id="{7F368CD9-C5BD-65A7-BE96-C3C41E79A1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800" y="1135375"/>
            <a:ext cx="2562069" cy="2812026"/>
          </a:xfrm>
          <a:prstGeom prst="rect">
            <a:avLst/>
          </a:prstGeom>
        </p:spPr>
      </p:pic>
      <p:pic>
        <p:nvPicPr>
          <p:cNvPr id="6" name="Picture 5" descr="Sunburst chart&#10;&#10;Description automatically generated">
            <a:extLst>
              <a:ext uri="{FF2B5EF4-FFF2-40B4-BE49-F238E27FC236}">
                <a16:creationId xmlns:a16="http://schemas.microsoft.com/office/drawing/2014/main" id="{CA63866B-A249-5EB3-0E52-A3F118CB87A2}"/>
              </a:ext>
            </a:extLst>
          </p:cNvPr>
          <p:cNvPicPr>
            <a:picLocks noChangeAspect="1"/>
          </p:cNvPicPr>
          <p:nvPr/>
        </p:nvPicPr>
        <p:blipFill>
          <a:blip r:embed="rId5"/>
          <a:stretch>
            <a:fillRect/>
          </a:stretch>
        </p:blipFill>
        <p:spPr>
          <a:xfrm>
            <a:off x="230821" y="230822"/>
            <a:ext cx="813385" cy="448791"/>
          </a:xfrm>
          <a:prstGeom prst="rect">
            <a:avLst/>
          </a:prstGeom>
        </p:spPr>
      </p:pic>
      <p:pic>
        <p:nvPicPr>
          <p:cNvPr id="1026" name="Picture 2" descr="GROVE">
            <a:extLst>
              <a:ext uri="{FF2B5EF4-FFF2-40B4-BE49-F238E27FC236}">
                <a16:creationId xmlns:a16="http://schemas.microsoft.com/office/drawing/2014/main" id="{BC32A42E-C03E-E3BD-543C-98A1F05BF0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9696" y="4316918"/>
            <a:ext cx="3715425" cy="22092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ogo with a bird&#10;&#10;Description automatically generated">
            <a:extLst>
              <a:ext uri="{FF2B5EF4-FFF2-40B4-BE49-F238E27FC236}">
                <a16:creationId xmlns:a16="http://schemas.microsoft.com/office/drawing/2014/main" id="{A22F980F-F7B2-93EB-F38A-054380B2109D}"/>
              </a:ext>
            </a:extLst>
          </p:cNvPr>
          <p:cNvPicPr>
            <a:picLocks noChangeAspect="1"/>
          </p:cNvPicPr>
          <p:nvPr/>
        </p:nvPicPr>
        <p:blipFill>
          <a:blip r:embed="rId7">
            <a:extLst>
              <a:ext uri="{28A0092B-C50C-407E-A947-70E740481C1C}">
                <a14:useLocalDpi xmlns:a14="http://schemas.microsoft.com/office/drawing/2010/main" val="0"/>
              </a:ext>
            </a:extLst>
          </a:blip>
          <a:srcRect l="5709" t="12256" r="3156" b="7611"/>
          <a:stretch/>
        </p:blipFill>
        <p:spPr>
          <a:xfrm>
            <a:off x="8435825" y="4316918"/>
            <a:ext cx="2926550" cy="2101462"/>
          </a:xfrm>
          <a:prstGeom prst="rect">
            <a:avLst/>
          </a:prstGeom>
        </p:spPr>
      </p:pic>
      <p:pic>
        <p:nvPicPr>
          <p:cNvPr id="1030" name="Picture 6" descr="AUsome Training">
            <a:extLst>
              <a:ext uri="{FF2B5EF4-FFF2-40B4-BE49-F238E27FC236}">
                <a16:creationId xmlns:a16="http://schemas.microsoft.com/office/drawing/2014/main" id="{62E40950-EEB0-E54F-416F-07C4542BCF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15293" y="4316919"/>
            <a:ext cx="2203699" cy="210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641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opyright - Free shapes icons">
            <a:extLst>
              <a:ext uri="{FF2B5EF4-FFF2-40B4-BE49-F238E27FC236}">
                <a16:creationId xmlns:a16="http://schemas.microsoft.com/office/drawing/2014/main" id="{BB31D358-A58C-CA2F-D01E-1D8821287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agram&#10;&#10;Description automatically generated">
            <a:extLst>
              <a:ext uri="{FF2B5EF4-FFF2-40B4-BE49-F238E27FC236}">
                <a16:creationId xmlns:a16="http://schemas.microsoft.com/office/drawing/2014/main" id="{F187E568-6309-36C4-AAB4-65F2DDD1FF87}"/>
              </a:ext>
            </a:extLst>
          </p:cNvPr>
          <p:cNvPicPr>
            <a:picLocks noChangeAspect="1"/>
          </p:cNvPicPr>
          <p:nvPr/>
        </p:nvPicPr>
        <p:blipFill>
          <a:blip r:embed="rId4"/>
          <a:stretch>
            <a:fillRect/>
          </a:stretch>
        </p:blipFill>
        <p:spPr>
          <a:xfrm>
            <a:off x="893050" y="872809"/>
            <a:ext cx="5063596" cy="5419133"/>
          </a:xfrm>
          <a:prstGeom prst="rect">
            <a:avLst/>
          </a:prstGeom>
        </p:spPr>
      </p:pic>
      <p:sp>
        <p:nvSpPr>
          <p:cNvPr id="4" name="TextBox 3">
            <a:extLst>
              <a:ext uri="{FF2B5EF4-FFF2-40B4-BE49-F238E27FC236}">
                <a16:creationId xmlns:a16="http://schemas.microsoft.com/office/drawing/2014/main" id="{6F0365FB-36DB-C4E7-A5A4-30D1114F2DDC}"/>
              </a:ext>
            </a:extLst>
          </p:cNvPr>
          <p:cNvSpPr txBox="1"/>
          <p:nvPr/>
        </p:nvSpPr>
        <p:spPr>
          <a:xfrm>
            <a:off x="6235356" y="2535313"/>
            <a:ext cx="4947753" cy="1569660"/>
          </a:xfrm>
          <a:prstGeom prst="rect">
            <a:avLst/>
          </a:prstGeom>
          <a:noFill/>
        </p:spPr>
        <p:txBody>
          <a:bodyPr wrap="square" rtlCol="0">
            <a:spAutoFit/>
          </a:bodyPr>
          <a:lstStyle/>
          <a:p>
            <a:pPr algn="ctr"/>
            <a:r>
              <a:rPr lang="en-GB" sz="3200" dirty="0"/>
              <a:t>Autism + Environment = Outcome</a:t>
            </a:r>
          </a:p>
          <a:p>
            <a:pPr algn="ctr"/>
            <a:r>
              <a:rPr lang="en-GB" sz="3200" dirty="0"/>
              <a:t>(</a:t>
            </a:r>
            <a:r>
              <a:rPr lang="en-GB" sz="3200" dirty="0" err="1"/>
              <a:t>Dr.</a:t>
            </a:r>
            <a:r>
              <a:rPr lang="en-GB" sz="3200" dirty="0"/>
              <a:t> Luke </a:t>
            </a:r>
            <a:r>
              <a:rPr lang="en-GB" sz="3200" dirty="0" err="1"/>
              <a:t>Beardon</a:t>
            </a:r>
            <a:r>
              <a:rPr lang="en-GB" sz="3200" dirty="0"/>
              <a:t>, 2017)</a:t>
            </a:r>
          </a:p>
        </p:txBody>
      </p:sp>
      <p:pic>
        <p:nvPicPr>
          <p:cNvPr id="2" name="Picture 1" descr="Sunburst chart&#10;&#10;Description automatically generated">
            <a:extLst>
              <a:ext uri="{FF2B5EF4-FFF2-40B4-BE49-F238E27FC236}">
                <a16:creationId xmlns:a16="http://schemas.microsoft.com/office/drawing/2014/main" id="{F7A441CF-B0F2-CDB8-0545-2D55F9EF81E5}"/>
              </a:ext>
            </a:extLst>
          </p:cNvPr>
          <p:cNvPicPr>
            <a:picLocks noChangeAspect="1"/>
          </p:cNvPicPr>
          <p:nvPr/>
        </p:nvPicPr>
        <p:blipFill>
          <a:blip r:embed="rId5"/>
          <a:stretch>
            <a:fillRect/>
          </a:stretch>
        </p:blipFill>
        <p:spPr>
          <a:xfrm>
            <a:off x="230821" y="230822"/>
            <a:ext cx="813385" cy="448791"/>
          </a:xfrm>
          <a:prstGeom prst="rect">
            <a:avLst/>
          </a:prstGeom>
        </p:spPr>
      </p:pic>
      <p:sp>
        <p:nvSpPr>
          <p:cNvPr id="7" name="Google Shape;505;gcfde062f8d_0_10">
            <a:extLst>
              <a:ext uri="{FF2B5EF4-FFF2-40B4-BE49-F238E27FC236}">
                <a16:creationId xmlns:a16="http://schemas.microsoft.com/office/drawing/2014/main" id="{68306F53-CF4E-7CDC-3B33-60DD305DC3D1}"/>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319607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opyright - Free shapes icons">
            <a:extLst>
              <a:ext uri="{FF2B5EF4-FFF2-40B4-BE49-F238E27FC236}">
                <a16:creationId xmlns:a16="http://schemas.microsoft.com/office/drawing/2014/main" id="{9D35F107-AE44-F747-BDC4-291CD7EF8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photo description available.">
            <a:extLst>
              <a:ext uri="{FF2B5EF4-FFF2-40B4-BE49-F238E27FC236}">
                <a16:creationId xmlns:a16="http://schemas.microsoft.com/office/drawing/2014/main" id="{5BB79365-505A-FD8F-3A41-271610550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85" y="482472"/>
            <a:ext cx="5328568" cy="59714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7E27C0-A07C-D40D-D75C-A96771031E96}"/>
              </a:ext>
            </a:extLst>
          </p:cNvPr>
          <p:cNvSpPr txBox="1"/>
          <p:nvPr/>
        </p:nvSpPr>
        <p:spPr>
          <a:xfrm>
            <a:off x="6959497" y="6610235"/>
            <a:ext cx="3945706" cy="253916"/>
          </a:xfrm>
          <a:prstGeom prst="rect">
            <a:avLst/>
          </a:prstGeom>
          <a:noFill/>
        </p:spPr>
        <p:txBody>
          <a:bodyPr wrap="square">
            <a:spAutoFit/>
          </a:bodyPr>
          <a:lstStyle/>
          <a:p>
            <a:r>
              <a:rPr lang="en-GB" sz="1000" dirty="0"/>
              <a:t>https://neuroqueer.com/neurodiversity-terms-and-definitions/</a:t>
            </a:r>
          </a:p>
        </p:txBody>
      </p:sp>
      <p:sp>
        <p:nvSpPr>
          <p:cNvPr id="3" name="TextBox 2">
            <a:extLst>
              <a:ext uri="{FF2B5EF4-FFF2-40B4-BE49-F238E27FC236}">
                <a16:creationId xmlns:a16="http://schemas.microsoft.com/office/drawing/2014/main" id="{B1345184-00A7-20D9-01C2-27AC279398E5}"/>
              </a:ext>
            </a:extLst>
          </p:cNvPr>
          <p:cNvSpPr txBox="1"/>
          <p:nvPr/>
        </p:nvSpPr>
        <p:spPr>
          <a:xfrm>
            <a:off x="6611338" y="1242651"/>
            <a:ext cx="4697374" cy="3170099"/>
          </a:xfrm>
          <a:prstGeom prst="rect">
            <a:avLst/>
          </a:prstGeom>
          <a:noFill/>
        </p:spPr>
        <p:txBody>
          <a:bodyPr wrap="square" rtlCol="0">
            <a:spAutoFit/>
          </a:bodyPr>
          <a:lstStyle/>
          <a:p>
            <a:pPr algn="ctr"/>
            <a:r>
              <a:rPr lang="en-GB" sz="3200" u="sng" dirty="0"/>
              <a:t>Co-occurring conditions</a:t>
            </a:r>
          </a:p>
          <a:p>
            <a:pPr marL="457200" indent="-457200">
              <a:buFont typeface="Arial" panose="020B0604020202020204" pitchFamily="34" charset="0"/>
              <a:buChar char="•"/>
            </a:pPr>
            <a:r>
              <a:rPr lang="en-US" sz="2800" dirty="0"/>
              <a:t>Fibromyalgia</a:t>
            </a:r>
          </a:p>
          <a:p>
            <a:pPr marL="457200" indent="-457200">
              <a:buFont typeface="Arial" panose="020B0604020202020204" pitchFamily="34" charset="0"/>
              <a:buChar char="•"/>
            </a:pPr>
            <a:r>
              <a:rPr lang="en-US" sz="2800" dirty="0"/>
              <a:t>Hypermobility</a:t>
            </a:r>
          </a:p>
          <a:p>
            <a:pPr marL="457200" indent="-457200">
              <a:buFont typeface="Arial" panose="020B0604020202020204" pitchFamily="34" charset="0"/>
              <a:buChar char="•"/>
            </a:pPr>
            <a:r>
              <a:rPr lang="en-US" sz="2800" dirty="0"/>
              <a:t>IBS</a:t>
            </a:r>
          </a:p>
          <a:p>
            <a:pPr marL="457200" indent="-457200">
              <a:buFont typeface="Arial" panose="020B0604020202020204" pitchFamily="34" charset="0"/>
              <a:buChar char="•"/>
            </a:pPr>
            <a:r>
              <a:rPr lang="en-US" sz="2800" dirty="0"/>
              <a:t>Chronic illnesses</a:t>
            </a:r>
          </a:p>
          <a:p>
            <a:pPr algn="ctr"/>
            <a:endParaRPr lang="en-GB" sz="2800" dirty="0"/>
          </a:p>
          <a:p>
            <a:pPr algn="ctr"/>
            <a:endParaRPr lang="en-GB" sz="2800" dirty="0"/>
          </a:p>
        </p:txBody>
      </p:sp>
      <p:sp>
        <p:nvSpPr>
          <p:cNvPr id="5" name="TextBox 4">
            <a:extLst>
              <a:ext uri="{FF2B5EF4-FFF2-40B4-BE49-F238E27FC236}">
                <a16:creationId xmlns:a16="http://schemas.microsoft.com/office/drawing/2014/main" id="{6781A5EF-25D5-35B0-B27E-C0D674C93CEC}"/>
              </a:ext>
            </a:extLst>
          </p:cNvPr>
          <p:cNvSpPr txBox="1"/>
          <p:nvPr/>
        </p:nvSpPr>
        <p:spPr>
          <a:xfrm>
            <a:off x="6611338" y="5615349"/>
            <a:ext cx="5328568" cy="861774"/>
          </a:xfrm>
          <a:prstGeom prst="rect">
            <a:avLst/>
          </a:prstGeom>
          <a:noFill/>
        </p:spPr>
        <p:txBody>
          <a:bodyPr wrap="square">
            <a:spAutoFit/>
          </a:bodyPr>
          <a:lstStyle/>
          <a:p>
            <a:r>
              <a:rPr lang="en-GB" sz="1000" dirty="0"/>
              <a:t>Health conditions study - </a:t>
            </a:r>
            <a:r>
              <a:rPr lang="en-GB" sz="1000" dirty="0">
                <a:hlinkClick r:id="rId5"/>
              </a:rPr>
              <a:t>https://www.cam.ac.uk/research/news/autistic-individuals-have-increased-risk-of-chronic-physical-health-conditions-across-the-whole-body</a:t>
            </a:r>
            <a:endParaRPr lang="en-GB" sz="1000" dirty="0"/>
          </a:p>
          <a:p>
            <a:r>
              <a:rPr lang="en-GB" sz="1000" dirty="0"/>
              <a:t>Disbelief of CYP pain study - https://pressreleases.responsesource.com/news/104052/new-research-backed-paper-warns-that-diagnosis-delay-and-symptom-disbelief/</a:t>
            </a:r>
          </a:p>
        </p:txBody>
      </p:sp>
      <p:pic>
        <p:nvPicPr>
          <p:cNvPr id="4" name="Picture 3" descr="Sunburst chart&#10;&#10;Description automatically generated">
            <a:extLst>
              <a:ext uri="{FF2B5EF4-FFF2-40B4-BE49-F238E27FC236}">
                <a16:creationId xmlns:a16="http://schemas.microsoft.com/office/drawing/2014/main" id="{748FCBC7-5031-5714-1DFC-5A78C054A097}"/>
              </a:ext>
            </a:extLst>
          </p:cNvPr>
          <p:cNvPicPr>
            <a:picLocks noChangeAspect="1"/>
          </p:cNvPicPr>
          <p:nvPr/>
        </p:nvPicPr>
        <p:blipFill>
          <a:blip r:embed="rId6"/>
          <a:stretch>
            <a:fillRect/>
          </a:stretch>
        </p:blipFill>
        <p:spPr>
          <a:xfrm>
            <a:off x="230821" y="230822"/>
            <a:ext cx="813385" cy="448791"/>
          </a:xfrm>
          <a:prstGeom prst="rect">
            <a:avLst/>
          </a:prstGeom>
        </p:spPr>
      </p:pic>
      <p:sp>
        <p:nvSpPr>
          <p:cNvPr id="8" name="Google Shape;505;gcfde062f8d_0_10">
            <a:extLst>
              <a:ext uri="{FF2B5EF4-FFF2-40B4-BE49-F238E27FC236}">
                <a16:creationId xmlns:a16="http://schemas.microsoft.com/office/drawing/2014/main" id="{5D1C3A73-8EC1-4BA8-8A95-3F7E8C967371}"/>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4241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14">
            <a:extLst>
              <a:ext uri="{FF2B5EF4-FFF2-40B4-BE49-F238E27FC236}">
                <a16:creationId xmlns:a16="http://schemas.microsoft.com/office/drawing/2014/main" id="{7E7BB36E-9EC9-1ECB-D8FA-4390BB49DC48}"/>
              </a:ext>
            </a:extLst>
          </p:cNvPr>
          <p:cNvSpPr txBox="1">
            <a:spLocks noGrp="1"/>
          </p:cNvSpPr>
          <p:nvPr/>
        </p:nvSpPr>
        <p:spPr>
          <a:xfrm>
            <a:off x="3346425" y="143023"/>
            <a:ext cx="6268204" cy="90581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GB" sz="4000" dirty="0">
                <a:latin typeface="+mj-lt"/>
              </a:rPr>
              <a:t>Autistic Communication</a:t>
            </a:r>
          </a:p>
        </p:txBody>
      </p:sp>
      <p:graphicFrame>
        <p:nvGraphicFramePr>
          <p:cNvPr id="7" name="Diagram 6">
            <a:extLst>
              <a:ext uri="{FF2B5EF4-FFF2-40B4-BE49-F238E27FC236}">
                <a16:creationId xmlns:a16="http://schemas.microsoft.com/office/drawing/2014/main" id="{4E7A85E0-9B1B-F02B-7B51-982D71AAD1AC}"/>
              </a:ext>
            </a:extLst>
          </p:cNvPr>
          <p:cNvGraphicFramePr/>
          <p:nvPr/>
        </p:nvGraphicFramePr>
        <p:xfrm>
          <a:off x="2789687" y="949055"/>
          <a:ext cx="7381680" cy="5543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Copyright - Free shapes icons">
            <a:extLst>
              <a:ext uri="{FF2B5EF4-FFF2-40B4-BE49-F238E27FC236}">
                <a16:creationId xmlns:a16="http://schemas.microsoft.com/office/drawing/2014/main" id="{C47197DC-0E91-BEE1-3A2E-5D9D0AC9EF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8AEA011-A545-C50B-5F84-6B572DFFB6E0}"/>
              </a:ext>
            </a:extLst>
          </p:cNvPr>
          <p:cNvSpPr txBox="1"/>
          <p:nvPr/>
        </p:nvSpPr>
        <p:spPr>
          <a:xfrm>
            <a:off x="7633989" y="6587640"/>
            <a:ext cx="4275989" cy="261610"/>
          </a:xfrm>
          <a:prstGeom prst="rect">
            <a:avLst/>
          </a:prstGeom>
          <a:noFill/>
        </p:spPr>
        <p:txBody>
          <a:bodyPr wrap="square">
            <a:spAutoFit/>
          </a:bodyPr>
          <a:lstStyle/>
          <a:p>
            <a:r>
              <a:rPr lang="en-GB" sz="1050" dirty="0"/>
              <a:t>Rachel Cullen - https://aucademy.co.uk/rachel-cullen-they-them/</a:t>
            </a:r>
          </a:p>
        </p:txBody>
      </p:sp>
      <p:sp>
        <p:nvSpPr>
          <p:cNvPr id="9" name="TextBox 8">
            <a:extLst>
              <a:ext uri="{FF2B5EF4-FFF2-40B4-BE49-F238E27FC236}">
                <a16:creationId xmlns:a16="http://schemas.microsoft.com/office/drawing/2014/main" id="{660885E4-258B-2B80-D69F-6646173D2DEF}"/>
              </a:ext>
            </a:extLst>
          </p:cNvPr>
          <p:cNvSpPr txBox="1"/>
          <p:nvPr/>
        </p:nvSpPr>
        <p:spPr>
          <a:xfrm>
            <a:off x="3490262" y="6587640"/>
            <a:ext cx="4492757" cy="246221"/>
          </a:xfrm>
          <a:prstGeom prst="rect">
            <a:avLst/>
          </a:prstGeom>
          <a:noFill/>
        </p:spPr>
        <p:txBody>
          <a:bodyPr wrap="square">
            <a:spAutoFit/>
          </a:bodyPr>
          <a:lstStyle/>
          <a:p>
            <a:r>
              <a:rPr lang="en-GB" sz="1000" dirty="0"/>
              <a:t>https://journals.sagepub.com/doi/full/10.1177/1362361320919286</a:t>
            </a:r>
          </a:p>
        </p:txBody>
      </p:sp>
      <p:sp>
        <p:nvSpPr>
          <p:cNvPr id="8" name="Google Shape;505;gcfde062f8d_0_10">
            <a:extLst>
              <a:ext uri="{FF2B5EF4-FFF2-40B4-BE49-F238E27FC236}">
                <a16:creationId xmlns:a16="http://schemas.microsoft.com/office/drawing/2014/main" id="{EB07503E-854D-9601-7B50-1204635AA156}"/>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pic>
        <p:nvPicPr>
          <p:cNvPr id="10" name="Picture 9" descr="Sunburst chart&#10;&#10;Description automatically generated">
            <a:extLst>
              <a:ext uri="{FF2B5EF4-FFF2-40B4-BE49-F238E27FC236}">
                <a16:creationId xmlns:a16="http://schemas.microsoft.com/office/drawing/2014/main" id="{326BC02A-DDE2-849D-B3C4-0C68DF3E7081}"/>
              </a:ext>
            </a:extLst>
          </p:cNvPr>
          <p:cNvPicPr>
            <a:picLocks noChangeAspect="1"/>
          </p:cNvPicPr>
          <p:nvPr/>
        </p:nvPicPr>
        <p:blipFill>
          <a:blip r:embed="rId9"/>
          <a:stretch>
            <a:fillRect/>
          </a:stretch>
        </p:blipFill>
        <p:spPr>
          <a:xfrm>
            <a:off x="230821" y="230822"/>
            <a:ext cx="813385" cy="448791"/>
          </a:xfrm>
          <a:prstGeom prst="rect">
            <a:avLst/>
          </a:prstGeom>
        </p:spPr>
      </p:pic>
    </p:spTree>
    <p:extLst>
      <p:ext uri="{BB962C8B-B14F-4D97-AF65-F5344CB8AC3E}">
        <p14:creationId xmlns:p14="http://schemas.microsoft.com/office/powerpoint/2010/main" val="332602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6857FBF-FDD1-EAF3-6BC9-E7DA0CCC1A57}"/>
              </a:ext>
            </a:extLst>
          </p:cNvPr>
          <p:cNvGraphicFramePr/>
          <p:nvPr>
            <p:extLst>
              <p:ext uri="{D42A27DB-BD31-4B8C-83A1-F6EECF244321}">
                <p14:modId xmlns:p14="http://schemas.microsoft.com/office/powerpoint/2010/main" val="3635220421"/>
              </p:ext>
            </p:extLst>
          </p:nvPr>
        </p:nvGraphicFramePr>
        <p:xfrm>
          <a:off x="831955" y="773101"/>
          <a:ext cx="10528085" cy="5910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Google Shape;194;p14">
            <a:extLst>
              <a:ext uri="{FF2B5EF4-FFF2-40B4-BE49-F238E27FC236}">
                <a16:creationId xmlns:a16="http://schemas.microsoft.com/office/drawing/2014/main" id="{491B179F-E9E3-CA62-D2A1-432AEE4FCD9A}"/>
              </a:ext>
            </a:extLst>
          </p:cNvPr>
          <p:cNvSpPr txBox="1">
            <a:spLocks noGrp="1"/>
          </p:cNvSpPr>
          <p:nvPr>
            <p:ph type="title" idx="4294967295"/>
          </p:nvPr>
        </p:nvSpPr>
        <p:spPr>
          <a:xfrm>
            <a:off x="3049158" y="196585"/>
            <a:ext cx="6093681" cy="905817"/>
          </a:xfrm>
          <a:prstGeom prst="rect">
            <a:avLst/>
          </a:prstGeom>
          <a:noFill/>
          <a:ln>
            <a:noFill/>
            <a:prstDash/>
          </a:ln>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chemeClr val="dk1"/>
              </a:buClr>
              <a:buSzPts val="4400"/>
              <a:buFont typeface="Calibri"/>
              <a:buNone/>
              <a:tabLst/>
              <a:defRPr/>
            </a:pPr>
            <a:r>
              <a:rPr kumimoji="0" lang="en-GB" sz="4000" b="0" i="0" u="none" strike="noStrike" kern="1200" cap="none" spc="0" normalizeH="0" baseline="0" noProof="0" dirty="0">
                <a:ln>
                  <a:noFill/>
                </a:ln>
                <a:solidFill>
                  <a:schemeClr val="dk1"/>
                </a:solidFill>
                <a:effectLst/>
                <a:uLnTx/>
                <a:uFillTx/>
                <a:latin typeface="+mj-lt"/>
                <a:ea typeface="Calibri"/>
                <a:cs typeface="Calibri"/>
                <a:sym typeface="Calibri"/>
              </a:rPr>
              <a:t>Tips for Communication</a:t>
            </a:r>
          </a:p>
        </p:txBody>
      </p:sp>
      <p:pic>
        <p:nvPicPr>
          <p:cNvPr id="6" name="Picture 4" descr="Copyright - Free shapes icons">
            <a:extLst>
              <a:ext uri="{FF2B5EF4-FFF2-40B4-BE49-F238E27FC236}">
                <a16:creationId xmlns:a16="http://schemas.microsoft.com/office/drawing/2014/main" id="{74576E59-3DA5-1007-496F-EF583C7B77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unburst chart&#10;&#10;Description automatically generated">
            <a:extLst>
              <a:ext uri="{FF2B5EF4-FFF2-40B4-BE49-F238E27FC236}">
                <a16:creationId xmlns:a16="http://schemas.microsoft.com/office/drawing/2014/main" id="{2105FAF8-0F20-600D-C6D4-3608B1D483C0}"/>
              </a:ext>
            </a:extLst>
          </p:cNvPr>
          <p:cNvPicPr>
            <a:picLocks noChangeAspect="1"/>
          </p:cNvPicPr>
          <p:nvPr/>
        </p:nvPicPr>
        <p:blipFill>
          <a:blip r:embed="rId9"/>
          <a:stretch>
            <a:fillRect/>
          </a:stretch>
        </p:blipFill>
        <p:spPr>
          <a:xfrm>
            <a:off x="230821" y="230822"/>
            <a:ext cx="813385" cy="448791"/>
          </a:xfrm>
          <a:prstGeom prst="rect">
            <a:avLst/>
          </a:prstGeom>
        </p:spPr>
      </p:pic>
      <p:sp>
        <p:nvSpPr>
          <p:cNvPr id="8" name="Google Shape;505;gcfde062f8d_0_10">
            <a:extLst>
              <a:ext uri="{FF2B5EF4-FFF2-40B4-BE49-F238E27FC236}">
                <a16:creationId xmlns:a16="http://schemas.microsoft.com/office/drawing/2014/main" id="{0479C453-8826-87A0-65EC-6D93D8E9CFF0}"/>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4053335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2;p15">
            <a:extLst>
              <a:ext uri="{FF2B5EF4-FFF2-40B4-BE49-F238E27FC236}">
                <a16:creationId xmlns:a16="http://schemas.microsoft.com/office/drawing/2014/main" id="{A656091B-9BC7-3E2D-D623-A8E0CE63DD55}"/>
              </a:ext>
            </a:extLst>
          </p:cNvPr>
          <p:cNvSpPr txBox="1">
            <a:spLocks noGrp="1"/>
          </p:cNvSpPr>
          <p:nvPr/>
        </p:nvSpPr>
        <p:spPr>
          <a:xfrm>
            <a:off x="2925674" y="-73385"/>
            <a:ext cx="6340651"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4400"/>
              <a:buFont typeface="Calibri"/>
              <a:buNone/>
            </a:pPr>
            <a:r>
              <a:rPr lang="en-US" sz="4000" dirty="0">
                <a:latin typeface="+mj-lt"/>
              </a:rPr>
              <a:t>Aspects of Being Autistic</a:t>
            </a:r>
            <a:endParaRPr sz="4000" dirty="0">
              <a:latin typeface="+mj-lt"/>
            </a:endParaRPr>
          </a:p>
        </p:txBody>
      </p:sp>
      <p:graphicFrame>
        <p:nvGraphicFramePr>
          <p:cNvPr id="13" name="Diagram 12">
            <a:extLst>
              <a:ext uri="{FF2B5EF4-FFF2-40B4-BE49-F238E27FC236}">
                <a16:creationId xmlns:a16="http://schemas.microsoft.com/office/drawing/2014/main" id="{028C4DC7-2166-9FDA-CA20-6DA0500A0BA1}"/>
              </a:ext>
            </a:extLst>
          </p:cNvPr>
          <p:cNvGraphicFramePr/>
          <p:nvPr>
            <p:extLst>
              <p:ext uri="{D42A27DB-BD31-4B8C-83A1-F6EECF244321}">
                <p14:modId xmlns:p14="http://schemas.microsoft.com/office/powerpoint/2010/main" val="166336933"/>
              </p:ext>
            </p:extLst>
          </p:nvPr>
        </p:nvGraphicFramePr>
        <p:xfrm>
          <a:off x="0" y="1700908"/>
          <a:ext cx="5601995" cy="3961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 19">
            <a:extLst>
              <a:ext uri="{FF2B5EF4-FFF2-40B4-BE49-F238E27FC236}">
                <a16:creationId xmlns:a16="http://schemas.microsoft.com/office/drawing/2014/main" id="{675E0685-F81D-4CC8-632E-8A51E2835C09}"/>
              </a:ext>
            </a:extLst>
          </p:cNvPr>
          <p:cNvGraphicFramePr/>
          <p:nvPr>
            <p:extLst>
              <p:ext uri="{D42A27DB-BD31-4B8C-83A1-F6EECF244321}">
                <p14:modId xmlns:p14="http://schemas.microsoft.com/office/powerpoint/2010/main" val="1788736269"/>
              </p:ext>
            </p:extLst>
          </p:nvPr>
        </p:nvGraphicFramePr>
        <p:xfrm>
          <a:off x="5601995" y="1700908"/>
          <a:ext cx="5733357" cy="40659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descr="Copyright - Free shapes icons">
            <a:extLst>
              <a:ext uri="{FF2B5EF4-FFF2-40B4-BE49-F238E27FC236}">
                <a16:creationId xmlns:a16="http://schemas.microsoft.com/office/drawing/2014/main" id="{C58C75B4-1900-BEFD-B8AD-365AB821546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unburst chart&#10;&#10;Description automatically generated">
            <a:extLst>
              <a:ext uri="{FF2B5EF4-FFF2-40B4-BE49-F238E27FC236}">
                <a16:creationId xmlns:a16="http://schemas.microsoft.com/office/drawing/2014/main" id="{A7AA51E1-57FE-7E29-3430-AECE31AD318D}"/>
              </a:ext>
            </a:extLst>
          </p:cNvPr>
          <p:cNvPicPr>
            <a:picLocks noChangeAspect="1"/>
          </p:cNvPicPr>
          <p:nvPr/>
        </p:nvPicPr>
        <p:blipFill>
          <a:blip r:embed="rId14"/>
          <a:stretch>
            <a:fillRect/>
          </a:stretch>
        </p:blipFill>
        <p:spPr>
          <a:xfrm>
            <a:off x="230821" y="230822"/>
            <a:ext cx="813385" cy="448791"/>
          </a:xfrm>
          <a:prstGeom prst="rect">
            <a:avLst/>
          </a:prstGeom>
        </p:spPr>
      </p:pic>
      <p:sp>
        <p:nvSpPr>
          <p:cNvPr id="7" name="Google Shape;505;gcfde062f8d_0_10">
            <a:extLst>
              <a:ext uri="{FF2B5EF4-FFF2-40B4-BE49-F238E27FC236}">
                <a16:creationId xmlns:a16="http://schemas.microsoft.com/office/drawing/2014/main" id="{9A3F8121-70A6-C909-07F9-05680392D083}"/>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
        <p:nvSpPr>
          <p:cNvPr id="6" name="TextBox 5">
            <a:extLst>
              <a:ext uri="{FF2B5EF4-FFF2-40B4-BE49-F238E27FC236}">
                <a16:creationId xmlns:a16="http://schemas.microsoft.com/office/drawing/2014/main" id="{B5A6BEBE-9DC9-6D88-FB1B-C293339F5106}"/>
              </a:ext>
            </a:extLst>
          </p:cNvPr>
          <p:cNvSpPr txBox="1"/>
          <p:nvPr/>
        </p:nvSpPr>
        <p:spPr>
          <a:xfrm>
            <a:off x="8250958" y="6328262"/>
            <a:ext cx="3831772" cy="276999"/>
          </a:xfrm>
          <a:prstGeom prst="rect">
            <a:avLst/>
          </a:prstGeom>
          <a:noFill/>
        </p:spPr>
        <p:txBody>
          <a:bodyPr wrap="square">
            <a:spAutoFit/>
          </a:bodyPr>
          <a:lstStyle/>
          <a:p>
            <a:r>
              <a:rPr lang="en-GB" sz="1200" dirty="0"/>
              <a:t>https://monotropism.org/</a:t>
            </a:r>
          </a:p>
        </p:txBody>
      </p:sp>
    </p:spTree>
    <p:extLst>
      <p:ext uri="{BB962C8B-B14F-4D97-AF65-F5344CB8AC3E}">
        <p14:creationId xmlns:p14="http://schemas.microsoft.com/office/powerpoint/2010/main" val="377916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20"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is Stimming | AUsome | Autism and Stimming">
            <a:extLst>
              <a:ext uri="{FF2B5EF4-FFF2-40B4-BE49-F238E27FC236}">
                <a16:creationId xmlns:a16="http://schemas.microsoft.com/office/drawing/2014/main" id="{42337BEE-3662-9CB3-D162-5CAA58ECAC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276" y="922150"/>
            <a:ext cx="6226953" cy="49282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Bottle, cosmetic, fragance, packaging, perfume, spray, symbols icon -  Download on Iconfinder">
            <a:extLst>
              <a:ext uri="{FF2B5EF4-FFF2-40B4-BE49-F238E27FC236}">
                <a16:creationId xmlns:a16="http://schemas.microsoft.com/office/drawing/2014/main" id="{03EB6991-E428-DC65-4F5E-CD4FDFD61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229" y="5908114"/>
            <a:ext cx="642109" cy="642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taurant Building Icon - Free vector graphic on Pixabay">
            <a:extLst>
              <a:ext uri="{FF2B5EF4-FFF2-40B4-BE49-F238E27FC236}">
                <a16:creationId xmlns:a16="http://schemas.microsoft.com/office/drawing/2014/main" id="{621AD4B4-47E2-0247-A707-884BBD38EF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2289" y="5931609"/>
            <a:ext cx="534852" cy="5193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aircut - Free people icons">
            <a:extLst>
              <a:ext uri="{FF2B5EF4-FFF2-40B4-BE49-F238E27FC236}">
                <a16:creationId xmlns:a16="http://schemas.microsoft.com/office/drawing/2014/main" id="{DFCF4251-014A-2820-B656-159858899D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5787" y="5850419"/>
            <a:ext cx="681724" cy="6817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Roller Coaster - Free icons">
            <a:extLst>
              <a:ext uri="{FF2B5EF4-FFF2-40B4-BE49-F238E27FC236}">
                <a16:creationId xmlns:a16="http://schemas.microsoft.com/office/drawing/2014/main" id="{ED0E2B17-DEB9-95C6-697E-0A56D753F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9392" y="5856408"/>
            <a:ext cx="681724" cy="6817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Premium Vector | Spice level marks - spicy, hot or extra hot. red chili  pepper and flame. symbol of pepper with fire. chili level icon. vector  illustration isolated on white background">
            <a:extLst>
              <a:ext uri="{FF2B5EF4-FFF2-40B4-BE49-F238E27FC236}">
                <a16:creationId xmlns:a16="http://schemas.microsoft.com/office/drawing/2014/main" id="{EF4F2959-541E-19FF-4A91-CC4E1FB01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6260" y="5940623"/>
            <a:ext cx="681724" cy="5453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careless icon, clumsy icon, fall icon, fell icon, man icon, stumble icon,  trip icon">
            <a:extLst>
              <a:ext uri="{FF2B5EF4-FFF2-40B4-BE49-F238E27FC236}">
                <a16:creationId xmlns:a16="http://schemas.microsoft.com/office/drawing/2014/main" id="{DF7AFDF8-D55C-3F6F-634A-725C2DF98D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1614" y="5954890"/>
            <a:ext cx="545380" cy="5453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Board Icons &amp; Symbols">
            <a:extLst>
              <a:ext uri="{FF2B5EF4-FFF2-40B4-BE49-F238E27FC236}">
                <a16:creationId xmlns:a16="http://schemas.microsoft.com/office/drawing/2014/main" id="{46914605-261C-299A-710B-F96CE1E92EC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4779" y="5940623"/>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6" descr="String lights - Free christmas icons">
            <a:extLst>
              <a:ext uri="{FF2B5EF4-FFF2-40B4-BE49-F238E27FC236}">
                <a16:creationId xmlns:a16="http://schemas.microsoft.com/office/drawing/2014/main" id="{155CCDBE-59F8-BBCD-0555-1DE4730AAB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18331" y="5940623"/>
            <a:ext cx="630924" cy="6309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Thirsty Icons - Free SVG &amp; PNG Thirsty Images - Noun Project">
            <a:extLst>
              <a:ext uri="{FF2B5EF4-FFF2-40B4-BE49-F238E27FC236}">
                <a16:creationId xmlns:a16="http://schemas.microsoft.com/office/drawing/2014/main" id="{F22D0FBF-4330-3CAA-B146-8FC2D2D51D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3128" y="5993639"/>
            <a:ext cx="545380" cy="5453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Our 8 senses – dat.activism">
            <a:extLst>
              <a:ext uri="{FF2B5EF4-FFF2-40B4-BE49-F238E27FC236}">
                <a16:creationId xmlns:a16="http://schemas.microsoft.com/office/drawing/2014/main" id="{7B57DABC-8614-71BD-86AB-CEB087D880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295" y="922150"/>
            <a:ext cx="4246847" cy="492826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48;p16">
            <a:extLst>
              <a:ext uri="{FF2B5EF4-FFF2-40B4-BE49-F238E27FC236}">
                <a16:creationId xmlns:a16="http://schemas.microsoft.com/office/drawing/2014/main" id="{54E60FB2-FA9F-C0B3-96B1-F42F41DB2B0A}"/>
              </a:ext>
            </a:extLst>
          </p:cNvPr>
          <p:cNvSpPr txBox="1">
            <a:spLocks noGrp="1"/>
          </p:cNvSpPr>
          <p:nvPr/>
        </p:nvSpPr>
        <p:spPr>
          <a:xfrm>
            <a:off x="4069579" y="112198"/>
            <a:ext cx="3679676" cy="80995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lvl="0" indent="0" algn="l" rtl="0">
              <a:lnSpc>
                <a:spcPct val="90000"/>
              </a:lnSpc>
              <a:spcBef>
                <a:spcPts val="0"/>
              </a:spcBef>
              <a:spcAft>
                <a:spcPts val="0"/>
              </a:spcAft>
              <a:buClr>
                <a:schemeClr val="dk1"/>
              </a:buClr>
              <a:buSzPts val="3600"/>
              <a:buFont typeface="Calibri"/>
              <a:buNone/>
            </a:pPr>
            <a:r>
              <a:rPr lang="en-GB" sz="4000" dirty="0">
                <a:latin typeface="+mj-lt"/>
              </a:rPr>
              <a:t>Sensory needs</a:t>
            </a:r>
            <a:endParaRPr sz="4800" dirty="0">
              <a:latin typeface="+mj-lt"/>
            </a:endParaRPr>
          </a:p>
        </p:txBody>
      </p:sp>
      <p:pic>
        <p:nvPicPr>
          <p:cNvPr id="14" name="Picture 4" descr="Copyright - Free shapes icons">
            <a:extLst>
              <a:ext uri="{FF2B5EF4-FFF2-40B4-BE49-F238E27FC236}">
                <a16:creationId xmlns:a16="http://schemas.microsoft.com/office/drawing/2014/main" id="{CBD027AF-1369-CD74-F5E7-464AF5FE7AC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6858" y="6644239"/>
            <a:ext cx="150644" cy="1506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unburst chart&#10;&#10;Description automatically generated">
            <a:extLst>
              <a:ext uri="{FF2B5EF4-FFF2-40B4-BE49-F238E27FC236}">
                <a16:creationId xmlns:a16="http://schemas.microsoft.com/office/drawing/2014/main" id="{E0BD0152-22A0-4A02-3E16-55F71E875693}"/>
              </a:ext>
            </a:extLst>
          </p:cNvPr>
          <p:cNvPicPr>
            <a:picLocks noChangeAspect="1"/>
          </p:cNvPicPr>
          <p:nvPr/>
        </p:nvPicPr>
        <p:blipFill>
          <a:blip r:embed="rId14"/>
          <a:stretch>
            <a:fillRect/>
          </a:stretch>
        </p:blipFill>
        <p:spPr>
          <a:xfrm>
            <a:off x="230821" y="230822"/>
            <a:ext cx="813385" cy="448791"/>
          </a:xfrm>
          <a:prstGeom prst="rect">
            <a:avLst/>
          </a:prstGeom>
        </p:spPr>
      </p:pic>
      <p:sp>
        <p:nvSpPr>
          <p:cNvPr id="17" name="Google Shape;505;gcfde062f8d_0_10">
            <a:extLst>
              <a:ext uri="{FF2B5EF4-FFF2-40B4-BE49-F238E27FC236}">
                <a16:creationId xmlns:a16="http://schemas.microsoft.com/office/drawing/2014/main" id="{8AA8872F-2658-B888-76E8-D91819B77F2F}"/>
              </a:ext>
            </a:extLst>
          </p:cNvPr>
          <p:cNvSpPr txBox="1">
            <a:spLocks noGrp="1"/>
          </p:cNvSpPr>
          <p:nvPr/>
        </p:nvSpPr>
        <p:spPr>
          <a:xfrm>
            <a:off x="1606858" y="6605261"/>
            <a:ext cx="1652794" cy="228600"/>
          </a:xfrm>
          <a:prstGeom prst="rect">
            <a:avLst/>
          </a:prstGeom>
          <a:noFill/>
          <a:ln>
            <a:noFill/>
          </a:ln>
        </p:spPr>
        <p:txBody>
          <a:bodyPr spcFirstLastPara="1" vert="horz" wrap="square" lIns="91425" tIns="45700" rIns="91425" bIns="45700" rtlCol="0" anchor="b" anchorCtr="0">
            <a:normAutofit fontScale="975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SzPct val="100000"/>
            </a:pPr>
            <a:r>
              <a:rPr lang="en-GB" sz="900" dirty="0">
                <a:latin typeface="Comic Sans MS" panose="030F0702030302020204" pitchFamily="66" charset="0"/>
              </a:rPr>
              <a:t>Autistically Scott, 2024</a:t>
            </a:r>
            <a:endParaRPr lang="en-GB" sz="900" dirty="0">
              <a:latin typeface="Comic Sans MS" panose="030F0702030302020204" pitchFamily="66" charset="0"/>
              <a:cs typeface="Calibri" panose="020F0502020204030204"/>
            </a:endParaRPr>
          </a:p>
        </p:txBody>
      </p:sp>
    </p:spTree>
    <p:extLst>
      <p:ext uri="{BB962C8B-B14F-4D97-AF65-F5344CB8AC3E}">
        <p14:creationId xmlns:p14="http://schemas.microsoft.com/office/powerpoint/2010/main" val="31396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par>
                                <p:cTn id="31" presetID="21" presetClass="entr" presetSubtype="1"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heel(1)">
                                      <p:cBhvr>
                                        <p:cTn id="33" dur="2000"/>
                                        <p:tgtEl>
                                          <p:spTgt spid="6"/>
                                        </p:tgtEl>
                                      </p:cBhvr>
                                    </p:animEffect>
                                  </p:childTnLst>
                                </p:cTn>
                              </p:par>
                              <p:par>
                                <p:cTn id="34" presetID="21" presetClass="entr" presetSubtype="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par>
                                <p:cTn id="37" presetID="21"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heel(1)">
                                      <p:cBhvr>
                                        <p:cTn id="39" dur="20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Custom 46">
      <a:dk1>
        <a:sysClr val="windowText" lastClr="000000"/>
      </a:dk1>
      <a:lt1>
        <a:sysClr val="window" lastClr="FFFFFF"/>
      </a:lt1>
      <a:dk2>
        <a:srgbClr val="4E3B30"/>
      </a:dk2>
      <a:lt2>
        <a:srgbClr val="FCECD5"/>
      </a:lt2>
      <a:accent1>
        <a:srgbClr val="F0A22E"/>
      </a:accent1>
      <a:accent2>
        <a:srgbClr val="A5644E"/>
      </a:accent2>
      <a:accent3>
        <a:srgbClr val="00B050"/>
      </a:accent3>
      <a:accent4>
        <a:srgbClr val="FFC000"/>
      </a:accent4>
      <a:accent5>
        <a:srgbClr val="0070C0"/>
      </a:accent5>
      <a:accent6>
        <a:srgbClr val="C17529"/>
      </a:accent6>
      <a:hlink>
        <a:srgbClr val="AD1F1F"/>
      </a:hlink>
      <a:folHlink>
        <a:srgbClr val="FFC42F"/>
      </a:folHlink>
    </a:clrScheme>
    <a:fontScheme name="Custom 1">
      <a:majorFont>
        <a:latin typeface="Comic Sans MS"/>
        <a:ea typeface=""/>
        <a:cs typeface=""/>
      </a:majorFont>
      <a:minorFont>
        <a:latin typeface="Comic Sans MS"/>
        <a:ea typeface=""/>
        <a:cs typeface=""/>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2544</TotalTime>
  <Words>1071</Words>
  <Application>Microsoft Office PowerPoint</Application>
  <PresentationFormat>Widescreen</PresentationFormat>
  <Paragraphs>135</Paragraphs>
  <Slides>18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Comic Sans MS</vt:lpstr>
      <vt:lpstr>Garamond</vt:lpstr>
      <vt:lpstr>Savon</vt:lpstr>
      <vt:lpstr>PowerPoint Presentation</vt:lpstr>
      <vt:lpstr>House keeping</vt:lpstr>
      <vt:lpstr>PowerPoint Presentation</vt:lpstr>
      <vt:lpstr>PowerPoint Presentation</vt:lpstr>
      <vt:lpstr>PowerPoint Presentation</vt:lpstr>
      <vt:lpstr>PowerPoint Presentation</vt:lpstr>
      <vt:lpstr>Tips for Communication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Neilson</dc:creator>
  <cp:lastModifiedBy>Scott Neilson</cp:lastModifiedBy>
  <cp:revision>2</cp:revision>
  <dcterms:created xsi:type="dcterms:W3CDTF">2023-02-11T14:14:24Z</dcterms:created>
  <dcterms:modified xsi:type="dcterms:W3CDTF">2024-09-24T11:24:34Z</dcterms:modified>
</cp:coreProperties>
</file>